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63" r:id="rId5"/>
    <p:sldId id="284" r:id="rId6"/>
    <p:sldId id="264" r:id="rId7"/>
    <p:sldId id="293" r:id="rId8"/>
    <p:sldId id="294" r:id="rId9"/>
    <p:sldId id="300" r:id="rId10"/>
    <p:sldId id="302" r:id="rId11"/>
    <p:sldId id="296" r:id="rId12"/>
    <p:sldId id="298" r:id="rId13"/>
    <p:sldId id="299" r:id="rId14"/>
    <p:sldId id="303" r:id="rId15"/>
    <p:sldId id="304" r:id="rId16"/>
    <p:sldId id="265" r:id="rId17"/>
    <p:sldId id="266" r:id="rId18"/>
  </p:sldIdLst>
  <p:sldSz cx="9144000" cy="6858000" type="screen4x3"/>
  <p:notesSz cx="6858000" cy="9144000"/>
  <p:defaultTextStyle>
    <a:defPPr>
      <a:defRPr lang="es-ES_trad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53E"/>
    <a:srgbClr val="D9D8D4"/>
    <a:srgbClr val="C6C3BE"/>
    <a:srgbClr val="AEA9A3"/>
    <a:srgbClr val="665C52"/>
    <a:srgbClr val="DCD0C4"/>
    <a:srgbClr val="CBB6A3"/>
    <a:srgbClr val="B4967C"/>
    <a:srgbClr val="713905"/>
    <a:srgbClr val="F9B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0305" autoAdjust="0"/>
  </p:normalViewPr>
  <p:slideViewPr>
    <p:cSldViewPr snapToGrid="0" snapToObjects="1" showGuides="1">
      <p:cViewPr varScale="1">
        <p:scale>
          <a:sx n="82" d="100"/>
          <a:sy n="82" d="100"/>
        </p:scale>
        <p:origin x="1242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70CEF8-EC62-4B23-8721-4228BF98C95B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s-CL"/>
        </a:p>
      </dgm:t>
    </dgm:pt>
    <dgm:pt modelId="{FFFEC699-33A8-4588-BE32-D7C5EDEEBE0E}">
      <dgm:prSet phldrT="[Texto]" custT="1"/>
      <dgm:spPr/>
      <dgm:t>
        <a:bodyPr/>
        <a:lstStyle/>
        <a:p>
          <a:r>
            <a:rPr lang="es-CL" sz="3200" dirty="0" smtClean="0"/>
            <a:t>Tipos de defectos</a:t>
          </a:r>
          <a:endParaRPr lang="es-CL" sz="3200" dirty="0"/>
        </a:p>
      </dgm:t>
    </dgm:pt>
    <dgm:pt modelId="{665BDD1D-6F84-4975-B736-516509026677}" type="parTrans" cxnId="{F4653C69-C156-4D63-900E-BED1650E94CA}">
      <dgm:prSet/>
      <dgm:spPr/>
      <dgm:t>
        <a:bodyPr/>
        <a:lstStyle/>
        <a:p>
          <a:endParaRPr lang="es-CL"/>
        </a:p>
      </dgm:t>
    </dgm:pt>
    <dgm:pt modelId="{A7761A79-6A36-4A33-815B-16EC2DE07531}" type="sibTrans" cxnId="{F4653C69-C156-4D63-900E-BED1650E94CA}">
      <dgm:prSet/>
      <dgm:spPr/>
      <dgm:t>
        <a:bodyPr/>
        <a:lstStyle/>
        <a:p>
          <a:endParaRPr lang="es-CL"/>
        </a:p>
      </dgm:t>
    </dgm:pt>
    <dgm:pt modelId="{4F7E215B-8626-4119-AA33-1E1F1ED0B9F6}">
      <dgm:prSet phldrT="[Texto]" custT="1"/>
      <dgm:spPr/>
      <dgm:t>
        <a:bodyPr/>
        <a:lstStyle/>
        <a:p>
          <a:r>
            <a:rPr lang="es-CL" sz="1800" dirty="0" smtClean="0"/>
            <a:t>Documentación</a:t>
          </a:r>
          <a:endParaRPr lang="es-CL" sz="1800" dirty="0"/>
        </a:p>
      </dgm:t>
    </dgm:pt>
    <dgm:pt modelId="{2007647B-E25D-4E2B-A70E-D69B31B695E3}" type="parTrans" cxnId="{BEDB4D51-46C4-46E9-B355-406EF09ED7A6}">
      <dgm:prSet/>
      <dgm:spPr/>
      <dgm:t>
        <a:bodyPr/>
        <a:lstStyle/>
        <a:p>
          <a:endParaRPr lang="es-CL"/>
        </a:p>
      </dgm:t>
    </dgm:pt>
    <dgm:pt modelId="{B30B0596-0256-4795-B254-AE1929D617B9}" type="sibTrans" cxnId="{BEDB4D51-46C4-46E9-B355-406EF09ED7A6}">
      <dgm:prSet/>
      <dgm:spPr/>
      <dgm:t>
        <a:bodyPr/>
        <a:lstStyle/>
        <a:p>
          <a:endParaRPr lang="es-CL"/>
        </a:p>
      </dgm:t>
    </dgm:pt>
    <dgm:pt modelId="{6C1713CF-4B10-4946-BD7D-8E1061A4F616}">
      <dgm:prSet custT="1"/>
      <dgm:spPr/>
      <dgm:t>
        <a:bodyPr/>
        <a:lstStyle/>
        <a:p>
          <a:r>
            <a:rPr lang="es-CL" sz="1800" dirty="0" smtClean="0"/>
            <a:t>Código</a:t>
          </a:r>
          <a:endParaRPr lang="es-CL" sz="1800" dirty="0"/>
        </a:p>
      </dgm:t>
    </dgm:pt>
    <dgm:pt modelId="{65FAA541-BCF1-454B-B9E2-7532F44EDD0E}" type="parTrans" cxnId="{57264D26-E379-484F-A8E3-3D3DDFF1213B}">
      <dgm:prSet/>
      <dgm:spPr/>
      <dgm:t>
        <a:bodyPr/>
        <a:lstStyle/>
        <a:p>
          <a:endParaRPr lang="es-CL"/>
        </a:p>
      </dgm:t>
    </dgm:pt>
    <dgm:pt modelId="{00615638-D91E-4F63-A5A7-1E720831EB10}" type="sibTrans" cxnId="{57264D26-E379-484F-A8E3-3D3DDFF1213B}">
      <dgm:prSet/>
      <dgm:spPr/>
      <dgm:t>
        <a:bodyPr/>
        <a:lstStyle/>
        <a:p>
          <a:endParaRPr lang="es-CL"/>
        </a:p>
      </dgm:t>
    </dgm:pt>
    <dgm:pt modelId="{3C3ECAB2-BD1A-40EC-9D24-F2A78A639CCB}">
      <dgm:prSet custT="1"/>
      <dgm:spPr/>
      <dgm:t>
        <a:bodyPr/>
        <a:lstStyle/>
        <a:p>
          <a:r>
            <a:rPr lang="es-CL" sz="1800" dirty="0" smtClean="0"/>
            <a:t>Integración</a:t>
          </a:r>
          <a:endParaRPr lang="es-CL" sz="1800" dirty="0"/>
        </a:p>
      </dgm:t>
    </dgm:pt>
    <dgm:pt modelId="{389F724E-39E3-410C-BE08-E30E66C64EC4}" type="parTrans" cxnId="{CF86B8CB-964E-40A7-A63F-4A454222294A}">
      <dgm:prSet/>
      <dgm:spPr/>
      <dgm:t>
        <a:bodyPr/>
        <a:lstStyle/>
        <a:p>
          <a:endParaRPr lang="es-CL"/>
        </a:p>
      </dgm:t>
    </dgm:pt>
    <dgm:pt modelId="{246B63E6-BDF3-4372-92FA-BEFD431CC8A3}" type="sibTrans" cxnId="{CF86B8CB-964E-40A7-A63F-4A454222294A}">
      <dgm:prSet/>
      <dgm:spPr/>
      <dgm:t>
        <a:bodyPr/>
        <a:lstStyle/>
        <a:p>
          <a:endParaRPr lang="es-CL"/>
        </a:p>
      </dgm:t>
    </dgm:pt>
    <dgm:pt modelId="{F3AF8892-A4AB-4A11-AD86-79B8D83BA2A4}">
      <dgm:prSet custT="1"/>
      <dgm:spPr/>
      <dgm:t>
        <a:bodyPr/>
        <a:lstStyle/>
        <a:p>
          <a:r>
            <a:rPr lang="es-CL" sz="1800" dirty="0" smtClean="0"/>
            <a:t>Datos</a:t>
          </a:r>
          <a:endParaRPr lang="es-CL" sz="1800" dirty="0"/>
        </a:p>
      </dgm:t>
    </dgm:pt>
    <dgm:pt modelId="{5B4809EA-A7D5-4CAD-AE29-E8614F149956}" type="parTrans" cxnId="{FB0B10B6-A713-460E-9794-57FAE01496AC}">
      <dgm:prSet/>
      <dgm:spPr/>
      <dgm:t>
        <a:bodyPr/>
        <a:lstStyle/>
        <a:p>
          <a:endParaRPr lang="es-CL"/>
        </a:p>
      </dgm:t>
    </dgm:pt>
    <dgm:pt modelId="{A966BCDC-DCC8-4E00-A613-EA1BFC8A402F}" type="sibTrans" cxnId="{FB0B10B6-A713-460E-9794-57FAE01496AC}">
      <dgm:prSet/>
      <dgm:spPr/>
      <dgm:t>
        <a:bodyPr/>
        <a:lstStyle/>
        <a:p>
          <a:endParaRPr lang="es-CL"/>
        </a:p>
      </dgm:t>
    </dgm:pt>
    <dgm:pt modelId="{3B48B18E-2914-4CAE-949D-1ECE22C39CA5}">
      <dgm:prSet custT="1"/>
      <dgm:spPr/>
      <dgm:t>
        <a:bodyPr/>
        <a:lstStyle/>
        <a:p>
          <a:r>
            <a:rPr lang="es-CL" sz="1800" dirty="0" smtClean="0"/>
            <a:t>Funcionalidad</a:t>
          </a:r>
          <a:endParaRPr lang="es-CL" sz="1800" dirty="0"/>
        </a:p>
      </dgm:t>
    </dgm:pt>
    <dgm:pt modelId="{5F4C967A-5C88-4FE6-8E48-229538919C09}" type="parTrans" cxnId="{645D169F-9799-487C-B49B-857A678083AF}">
      <dgm:prSet/>
      <dgm:spPr/>
      <dgm:t>
        <a:bodyPr/>
        <a:lstStyle/>
        <a:p>
          <a:endParaRPr lang="es-CL"/>
        </a:p>
      </dgm:t>
    </dgm:pt>
    <dgm:pt modelId="{CC512156-1FF4-46DD-AE7C-842F56438C98}" type="sibTrans" cxnId="{645D169F-9799-487C-B49B-857A678083AF}">
      <dgm:prSet/>
      <dgm:spPr/>
      <dgm:t>
        <a:bodyPr/>
        <a:lstStyle/>
        <a:p>
          <a:endParaRPr lang="es-CL"/>
        </a:p>
      </dgm:t>
    </dgm:pt>
    <dgm:pt modelId="{8BE39E55-8C4E-4AAC-88D6-E27BF0D23D10}">
      <dgm:prSet phldrT="[Texto]"/>
      <dgm:spPr/>
      <dgm:t>
        <a:bodyPr/>
        <a:lstStyle/>
        <a:p>
          <a:r>
            <a:rPr lang="es-CL" dirty="0" smtClean="0"/>
            <a:t>Defectos detectados en documentos y diseños del proyecto.</a:t>
          </a:r>
          <a:endParaRPr lang="es-CL" dirty="0"/>
        </a:p>
      </dgm:t>
    </dgm:pt>
    <dgm:pt modelId="{187EB347-2B6D-4261-8DD2-8173C4678B35}" type="parTrans" cxnId="{5F785E33-8C0C-4608-830E-0D9EA4D2823D}">
      <dgm:prSet/>
      <dgm:spPr/>
      <dgm:t>
        <a:bodyPr/>
        <a:lstStyle/>
        <a:p>
          <a:endParaRPr lang="es-CL"/>
        </a:p>
      </dgm:t>
    </dgm:pt>
    <dgm:pt modelId="{6727F7C3-F000-462F-8EE6-B09E52999A0A}" type="sibTrans" cxnId="{5F785E33-8C0C-4608-830E-0D9EA4D2823D}">
      <dgm:prSet/>
      <dgm:spPr/>
      <dgm:t>
        <a:bodyPr/>
        <a:lstStyle/>
        <a:p>
          <a:endParaRPr lang="es-CL"/>
        </a:p>
      </dgm:t>
    </dgm:pt>
    <dgm:pt modelId="{796A10BB-C840-4AC6-8635-88BDE45B811F}">
      <dgm:prSet/>
      <dgm:spPr/>
      <dgm:t>
        <a:bodyPr/>
        <a:lstStyle/>
        <a:p>
          <a:r>
            <a:rPr lang="es-CL" dirty="0" smtClean="0"/>
            <a:t>Defectos asociados al código y su estructura.</a:t>
          </a:r>
          <a:endParaRPr lang="es-CL" dirty="0"/>
        </a:p>
      </dgm:t>
    </dgm:pt>
    <dgm:pt modelId="{16200C1F-39C7-4D1B-AA76-734B22EBB387}" type="parTrans" cxnId="{665223AC-A2A3-4257-8E51-94E23A8C1672}">
      <dgm:prSet/>
      <dgm:spPr/>
      <dgm:t>
        <a:bodyPr/>
        <a:lstStyle/>
        <a:p>
          <a:endParaRPr lang="es-CL"/>
        </a:p>
      </dgm:t>
    </dgm:pt>
    <dgm:pt modelId="{28A189D6-DFED-4205-A7B8-1F5E462A336C}" type="sibTrans" cxnId="{665223AC-A2A3-4257-8E51-94E23A8C1672}">
      <dgm:prSet/>
      <dgm:spPr/>
      <dgm:t>
        <a:bodyPr/>
        <a:lstStyle/>
        <a:p>
          <a:endParaRPr lang="es-CL"/>
        </a:p>
      </dgm:t>
    </dgm:pt>
    <dgm:pt modelId="{D52783AD-0E66-4F13-B854-159CA30E6E23}">
      <dgm:prSet/>
      <dgm:spPr/>
      <dgm:t>
        <a:bodyPr/>
        <a:lstStyle/>
        <a:p>
          <a:r>
            <a:rPr lang="es-CL" dirty="0" smtClean="0"/>
            <a:t>Defectos asociados a la integración de la aplicación, ya sea con módulos del mismo sistema u otros software.</a:t>
          </a:r>
          <a:endParaRPr lang="es-CL" dirty="0"/>
        </a:p>
      </dgm:t>
    </dgm:pt>
    <dgm:pt modelId="{2B443FBE-69D0-41A8-9D5B-6BDADCB7AC39}" type="parTrans" cxnId="{0E6B46DB-B05E-4CDA-B8B6-F26CDCEBC7B5}">
      <dgm:prSet/>
      <dgm:spPr/>
      <dgm:t>
        <a:bodyPr/>
        <a:lstStyle/>
        <a:p>
          <a:endParaRPr lang="es-CL"/>
        </a:p>
      </dgm:t>
    </dgm:pt>
    <dgm:pt modelId="{C127BE9E-CDCD-4FAC-A6C9-40A93D7BBDE8}" type="sibTrans" cxnId="{0E6B46DB-B05E-4CDA-B8B6-F26CDCEBC7B5}">
      <dgm:prSet/>
      <dgm:spPr/>
      <dgm:t>
        <a:bodyPr/>
        <a:lstStyle/>
        <a:p>
          <a:endParaRPr lang="es-CL"/>
        </a:p>
      </dgm:t>
    </dgm:pt>
    <dgm:pt modelId="{6AFD2237-2AC9-4C7A-838C-23EB0C16EEC8}">
      <dgm:prSet/>
      <dgm:spPr/>
      <dgm:t>
        <a:bodyPr/>
        <a:lstStyle/>
        <a:p>
          <a:r>
            <a:rPr lang="es-CL" dirty="0" smtClean="0"/>
            <a:t>Defectos asociados a problemas de datos.</a:t>
          </a:r>
          <a:endParaRPr lang="es-CL" dirty="0"/>
        </a:p>
      </dgm:t>
    </dgm:pt>
    <dgm:pt modelId="{D8C1BA2F-00E0-4456-A9B8-E4B339AA13EA}" type="parTrans" cxnId="{D3BC3A89-291A-4A05-B7B5-72BA496A459E}">
      <dgm:prSet/>
      <dgm:spPr/>
      <dgm:t>
        <a:bodyPr/>
        <a:lstStyle/>
        <a:p>
          <a:endParaRPr lang="es-CL"/>
        </a:p>
      </dgm:t>
    </dgm:pt>
    <dgm:pt modelId="{E8FAB863-B850-4953-BCA3-B1C7B3940833}" type="sibTrans" cxnId="{D3BC3A89-291A-4A05-B7B5-72BA496A459E}">
      <dgm:prSet/>
      <dgm:spPr/>
      <dgm:t>
        <a:bodyPr/>
        <a:lstStyle/>
        <a:p>
          <a:endParaRPr lang="es-CL"/>
        </a:p>
      </dgm:t>
    </dgm:pt>
    <dgm:pt modelId="{8631E32C-0A42-45C9-8405-951AD76DA965}">
      <dgm:prSet/>
      <dgm:spPr/>
      <dgm:t>
        <a:bodyPr/>
        <a:lstStyle/>
        <a:p>
          <a:r>
            <a:rPr lang="es-CL" dirty="0" smtClean="0"/>
            <a:t>El software no cumple con la funcionalidad requerida.</a:t>
          </a:r>
          <a:endParaRPr lang="es-CL" dirty="0"/>
        </a:p>
      </dgm:t>
    </dgm:pt>
    <dgm:pt modelId="{BB0CDC2F-18D0-46C7-811B-3B38BA3E096D}" type="parTrans" cxnId="{4CCAF017-D315-4BBE-BD5E-D6B1A00E48D6}">
      <dgm:prSet/>
      <dgm:spPr/>
      <dgm:t>
        <a:bodyPr/>
        <a:lstStyle/>
        <a:p>
          <a:endParaRPr lang="es-CL"/>
        </a:p>
      </dgm:t>
    </dgm:pt>
    <dgm:pt modelId="{55EB2807-45B4-48C7-8340-D50C77FE6697}" type="sibTrans" cxnId="{4CCAF017-D315-4BBE-BD5E-D6B1A00E48D6}">
      <dgm:prSet/>
      <dgm:spPr/>
      <dgm:t>
        <a:bodyPr/>
        <a:lstStyle/>
        <a:p>
          <a:endParaRPr lang="es-CL"/>
        </a:p>
      </dgm:t>
    </dgm:pt>
    <dgm:pt modelId="{D5887073-1352-4788-832D-A6508CF42287}" type="pres">
      <dgm:prSet presAssocID="{4170CEF8-EC62-4B23-8721-4228BF98C95B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s-CL"/>
        </a:p>
      </dgm:t>
    </dgm:pt>
    <dgm:pt modelId="{1AC3AE1D-6819-4C84-9146-78AF98D49AD2}" type="pres">
      <dgm:prSet presAssocID="{FFFEC699-33A8-4588-BE32-D7C5EDEEBE0E}" presName="root1" presStyleCnt="0"/>
      <dgm:spPr/>
      <dgm:t>
        <a:bodyPr/>
        <a:lstStyle/>
        <a:p>
          <a:endParaRPr lang="es-CL"/>
        </a:p>
      </dgm:t>
    </dgm:pt>
    <dgm:pt modelId="{81D5B84E-6BE0-488C-832D-A8DA8D2C7D9C}" type="pres">
      <dgm:prSet presAssocID="{FFFEC699-33A8-4588-BE32-D7C5EDEEBE0E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s-CL"/>
        </a:p>
      </dgm:t>
    </dgm:pt>
    <dgm:pt modelId="{180F6B79-F690-494E-8583-0E74BCB83418}" type="pres">
      <dgm:prSet presAssocID="{FFFEC699-33A8-4588-BE32-D7C5EDEEBE0E}" presName="level2hierChild" presStyleCnt="0"/>
      <dgm:spPr/>
      <dgm:t>
        <a:bodyPr/>
        <a:lstStyle/>
        <a:p>
          <a:endParaRPr lang="es-CL"/>
        </a:p>
      </dgm:t>
    </dgm:pt>
    <dgm:pt modelId="{694BC8C3-6CEB-4210-BF0B-7306DFC930F3}" type="pres">
      <dgm:prSet presAssocID="{2007647B-E25D-4E2B-A70E-D69B31B695E3}" presName="conn2-1" presStyleLbl="parChTrans1D2" presStyleIdx="0" presStyleCnt="5"/>
      <dgm:spPr/>
      <dgm:t>
        <a:bodyPr/>
        <a:lstStyle/>
        <a:p>
          <a:endParaRPr lang="es-CL"/>
        </a:p>
      </dgm:t>
    </dgm:pt>
    <dgm:pt modelId="{B89796E9-8804-43B3-BE44-D48B719CE68D}" type="pres">
      <dgm:prSet presAssocID="{2007647B-E25D-4E2B-A70E-D69B31B695E3}" presName="connTx" presStyleLbl="parChTrans1D2" presStyleIdx="0" presStyleCnt="5"/>
      <dgm:spPr/>
      <dgm:t>
        <a:bodyPr/>
        <a:lstStyle/>
        <a:p>
          <a:endParaRPr lang="es-CL"/>
        </a:p>
      </dgm:t>
    </dgm:pt>
    <dgm:pt modelId="{292301C2-BC0D-4DD9-94BB-208E9066B70D}" type="pres">
      <dgm:prSet presAssocID="{4F7E215B-8626-4119-AA33-1E1F1ED0B9F6}" presName="root2" presStyleCnt="0"/>
      <dgm:spPr/>
      <dgm:t>
        <a:bodyPr/>
        <a:lstStyle/>
        <a:p>
          <a:endParaRPr lang="es-CL"/>
        </a:p>
      </dgm:t>
    </dgm:pt>
    <dgm:pt modelId="{7976B0DA-7F78-450E-8AE3-662150B5EEAE}" type="pres">
      <dgm:prSet presAssocID="{4F7E215B-8626-4119-AA33-1E1F1ED0B9F6}" presName="LevelTwoTextNode" presStyleLbl="node2" presStyleIdx="0" presStyleCnt="5">
        <dgm:presLayoutVars>
          <dgm:chPref val="3"/>
        </dgm:presLayoutVars>
      </dgm:prSet>
      <dgm:spPr/>
      <dgm:t>
        <a:bodyPr/>
        <a:lstStyle/>
        <a:p>
          <a:endParaRPr lang="es-CL"/>
        </a:p>
      </dgm:t>
    </dgm:pt>
    <dgm:pt modelId="{FAAA55C4-27D2-41E0-9C87-909874066B81}" type="pres">
      <dgm:prSet presAssocID="{4F7E215B-8626-4119-AA33-1E1F1ED0B9F6}" presName="level3hierChild" presStyleCnt="0"/>
      <dgm:spPr/>
      <dgm:t>
        <a:bodyPr/>
        <a:lstStyle/>
        <a:p>
          <a:endParaRPr lang="es-CL"/>
        </a:p>
      </dgm:t>
    </dgm:pt>
    <dgm:pt modelId="{8DB57F31-CF52-404E-90F4-9125356FF194}" type="pres">
      <dgm:prSet presAssocID="{187EB347-2B6D-4261-8DD2-8173C4678B35}" presName="conn2-1" presStyleLbl="parChTrans1D3" presStyleIdx="0" presStyleCnt="5"/>
      <dgm:spPr/>
      <dgm:t>
        <a:bodyPr/>
        <a:lstStyle/>
        <a:p>
          <a:endParaRPr lang="es-CL"/>
        </a:p>
      </dgm:t>
    </dgm:pt>
    <dgm:pt modelId="{B7E0F1AD-B7C9-4272-B5FB-7CBB0C6242DE}" type="pres">
      <dgm:prSet presAssocID="{187EB347-2B6D-4261-8DD2-8173C4678B35}" presName="connTx" presStyleLbl="parChTrans1D3" presStyleIdx="0" presStyleCnt="5"/>
      <dgm:spPr/>
      <dgm:t>
        <a:bodyPr/>
        <a:lstStyle/>
        <a:p>
          <a:endParaRPr lang="es-CL"/>
        </a:p>
      </dgm:t>
    </dgm:pt>
    <dgm:pt modelId="{27E53F42-6BB6-4B47-BC52-F2090853DC1F}" type="pres">
      <dgm:prSet presAssocID="{8BE39E55-8C4E-4AAC-88D6-E27BF0D23D10}" presName="root2" presStyleCnt="0"/>
      <dgm:spPr/>
      <dgm:t>
        <a:bodyPr/>
        <a:lstStyle/>
        <a:p>
          <a:endParaRPr lang="es-CL"/>
        </a:p>
      </dgm:t>
    </dgm:pt>
    <dgm:pt modelId="{A21A6926-B908-4485-96D2-D69E2A0F3178}" type="pres">
      <dgm:prSet presAssocID="{8BE39E55-8C4E-4AAC-88D6-E27BF0D23D10}" presName="LevelTwoTextNode" presStyleLbl="node3" presStyleIdx="0" presStyleCnt="5" custScaleX="137392">
        <dgm:presLayoutVars>
          <dgm:chPref val="3"/>
        </dgm:presLayoutVars>
      </dgm:prSet>
      <dgm:spPr/>
      <dgm:t>
        <a:bodyPr/>
        <a:lstStyle/>
        <a:p>
          <a:endParaRPr lang="es-CL"/>
        </a:p>
      </dgm:t>
    </dgm:pt>
    <dgm:pt modelId="{6BE38D56-84DC-4368-9A3E-B6A6D257C33C}" type="pres">
      <dgm:prSet presAssocID="{8BE39E55-8C4E-4AAC-88D6-E27BF0D23D10}" presName="level3hierChild" presStyleCnt="0"/>
      <dgm:spPr/>
      <dgm:t>
        <a:bodyPr/>
        <a:lstStyle/>
        <a:p>
          <a:endParaRPr lang="es-CL"/>
        </a:p>
      </dgm:t>
    </dgm:pt>
    <dgm:pt modelId="{0C412CAE-977D-4573-B83C-2529D64DCC4E}" type="pres">
      <dgm:prSet presAssocID="{65FAA541-BCF1-454B-B9E2-7532F44EDD0E}" presName="conn2-1" presStyleLbl="parChTrans1D2" presStyleIdx="1" presStyleCnt="5"/>
      <dgm:spPr/>
      <dgm:t>
        <a:bodyPr/>
        <a:lstStyle/>
        <a:p>
          <a:endParaRPr lang="es-CL"/>
        </a:p>
      </dgm:t>
    </dgm:pt>
    <dgm:pt modelId="{C98D2640-68C2-40D7-8F6C-EC24E7DA45AB}" type="pres">
      <dgm:prSet presAssocID="{65FAA541-BCF1-454B-B9E2-7532F44EDD0E}" presName="connTx" presStyleLbl="parChTrans1D2" presStyleIdx="1" presStyleCnt="5"/>
      <dgm:spPr/>
      <dgm:t>
        <a:bodyPr/>
        <a:lstStyle/>
        <a:p>
          <a:endParaRPr lang="es-CL"/>
        </a:p>
      </dgm:t>
    </dgm:pt>
    <dgm:pt modelId="{6DB2E6A7-3C79-4898-BF55-9CEA7C43E0A3}" type="pres">
      <dgm:prSet presAssocID="{6C1713CF-4B10-4946-BD7D-8E1061A4F616}" presName="root2" presStyleCnt="0"/>
      <dgm:spPr/>
      <dgm:t>
        <a:bodyPr/>
        <a:lstStyle/>
        <a:p>
          <a:endParaRPr lang="es-CL"/>
        </a:p>
      </dgm:t>
    </dgm:pt>
    <dgm:pt modelId="{807DB013-F690-4D56-A7B7-86955F551061}" type="pres">
      <dgm:prSet presAssocID="{6C1713CF-4B10-4946-BD7D-8E1061A4F616}" presName="LevelTwoTextNode" presStyleLbl="node2" presStyleIdx="1" presStyleCnt="5">
        <dgm:presLayoutVars>
          <dgm:chPref val="3"/>
        </dgm:presLayoutVars>
      </dgm:prSet>
      <dgm:spPr/>
      <dgm:t>
        <a:bodyPr/>
        <a:lstStyle/>
        <a:p>
          <a:endParaRPr lang="es-CL"/>
        </a:p>
      </dgm:t>
    </dgm:pt>
    <dgm:pt modelId="{C4F181BA-70FC-425D-B432-6BBA43AA0FB0}" type="pres">
      <dgm:prSet presAssocID="{6C1713CF-4B10-4946-BD7D-8E1061A4F616}" presName="level3hierChild" presStyleCnt="0"/>
      <dgm:spPr/>
      <dgm:t>
        <a:bodyPr/>
        <a:lstStyle/>
        <a:p>
          <a:endParaRPr lang="es-CL"/>
        </a:p>
      </dgm:t>
    </dgm:pt>
    <dgm:pt modelId="{9F28C4A2-411E-49A8-8BDB-315C30740BD7}" type="pres">
      <dgm:prSet presAssocID="{16200C1F-39C7-4D1B-AA76-734B22EBB387}" presName="conn2-1" presStyleLbl="parChTrans1D3" presStyleIdx="1" presStyleCnt="5"/>
      <dgm:spPr/>
      <dgm:t>
        <a:bodyPr/>
        <a:lstStyle/>
        <a:p>
          <a:endParaRPr lang="es-CL"/>
        </a:p>
      </dgm:t>
    </dgm:pt>
    <dgm:pt modelId="{EC17F4AB-0472-4895-BEDC-23EE376ADA9C}" type="pres">
      <dgm:prSet presAssocID="{16200C1F-39C7-4D1B-AA76-734B22EBB387}" presName="connTx" presStyleLbl="parChTrans1D3" presStyleIdx="1" presStyleCnt="5"/>
      <dgm:spPr/>
      <dgm:t>
        <a:bodyPr/>
        <a:lstStyle/>
        <a:p>
          <a:endParaRPr lang="es-CL"/>
        </a:p>
      </dgm:t>
    </dgm:pt>
    <dgm:pt modelId="{8148D2ED-C0BC-480B-AE1E-D57E44356E15}" type="pres">
      <dgm:prSet presAssocID="{796A10BB-C840-4AC6-8635-88BDE45B811F}" presName="root2" presStyleCnt="0"/>
      <dgm:spPr/>
      <dgm:t>
        <a:bodyPr/>
        <a:lstStyle/>
        <a:p>
          <a:endParaRPr lang="es-CL"/>
        </a:p>
      </dgm:t>
    </dgm:pt>
    <dgm:pt modelId="{B2D62580-5B24-441B-90A9-7447F939058D}" type="pres">
      <dgm:prSet presAssocID="{796A10BB-C840-4AC6-8635-88BDE45B811F}" presName="LevelTwoTextNode" presStyleLbl="node3" presStyleIdx="1" presStyleCnt="5" custScaleX="137392">
        <dgm:presLayoutVars>
          <dgm:chPref val="3"/>
        </dgm:presLayoutVars>
      </dgm:prSet>
      <dgm:spPr/>
      <dgm:t>
        <a:bodyPr/>
        <a:lstStyle/>
        <a:p>
          <a:endParaRPr lang="es-CL"/>
        </a:p>
      </dgm:t>
    </dgm:pt>
    <dgm:pt modelId="{C58358D7-4B97-4DFD-9485-5489A56EEC76}" type="pres">
      <dgm:prSet presAssocID="{796A10BB-C840-4AC6-8635-88BDE45B811F}" presName="level3hierChild" presStyleCnt="0"/>
      <dgm:spPr/>
      <dgm:t>
        <a:bodyPr/>
        <a:lstStyle/>
        <a:p>
          <a:endParaRPr lang="es-CL"/>
        </a:p>
      </dgm:t>
    </dgm:pt>
    <dgm:pt modelId="{53650F22-90EC-4AB5-A9E6-B344371FCC88}" type="pres">
      <dgm:prSet presAssocID="{389F724E-39E3-410C-BE08-E30E66C64EC4}" presName="conn2-1" presStyleLbl="parChTrans1D2" presStyleIdx="2" presStyleCnt="5"/>
      <dgm:spPr/>
      <dgm:t>
        <a:bodyPr/>
        <a:lstStyle/>
        <a:p>
          <a:endParaRPr lang="es-CL"/>
        </a:p>
      </dgm:t>
    </dgm:pt>
    <dgm:pt modelId="{4FCB4CD6-3320-4655-AE28-0333FE6228E9}" type="pres">
      <dgm:prSet presAssocID="{389F724E-39E3-410C-BE08-E30E66C64EC4}" presName="connTx" presStyleLbl="parChTrans1D2" presStyleIdx="2" presStyleCnt="5"/>
      <dgm:spPr/>
      <dgm:t>
        <a:bodyPr/>
        <a:lstStyle/>
        <a:p>
          <a:endParaRPr lang="es-CL"/>
        </a:p>
      </dgm:t>
    </dgm:pt>
    <dgm:pt modelId="{02E53BCC-0519-4107-8B29-9360FE7E10A4}" type="pres">
      <dgm:prSet presAssocID="{3C3ECAB2-BD1A-40EC-9D24-F2A78A639CCB}" presName="root2" presStyleCnt="0"/>
      <dgm:spPr/>
      <dgm:t>
        <a:bodyPr/>
        <a:lstStyle/>
        <a:p>
          <a:endParaRPr lang="es-CL"/>
        </a:p>
      </dgm:t>
    </dgm:pt>
    <dgm:pt modelId="{7086A2D0-93F4-4D7D-90BB-E6B40AC5D9D0}" type="pres">
      <dgm:prSet presAssocID="{3C3ECAB2-BD1A-40EC-9D24-F2A78A639CCB}" presName="LevelTwoTextNode" presStyleLbl="node2" presStyleIdx="2" presStyleCnt="5">
        <dgm:presLayoutVars>
          <dgm:chPref val="3"/>
        </dgm:presLayoutVars>
      </dgm:prSet>
      <dgm:spPr/>
      <dgm:t>
        <a:bodyPr/>
        <a:lstStyle/>
        <a:p>
          <a:endParaRPr lang="es-CL"/>
        </a:p>
      </dgm:t>
    </dgm:pt>
    <dgm:pt modelId="{09F5B4B1-38EE-41AA-B8B1-04CB80C796F9}" type="pres">
      <dgm:prSet presAssocID="{3C3ECAB2-BD1A-40EC-9D24-F2A78A639CCB}" presName="level3hierChild" presStyleCnt="0"/>
      <dgm:spPr/>
      <dgm:t>
        <a:bodyPr/>
        <a:lstStyle/>
        <a:p>
          <a:endParaRPr lang="es-CL"/>
        </a:p>
      </dgm:t>
    </dgm:pt>
    <dgm:pt modelId="{A2E036C4-DBC0-4BCE-B947-7938C2FA2593}" type="pres">
      <dgm:prSet presAssocID="{2B443FBE-69D0-41A8-9D5B-6BDADCB7AC39}" presName="conn2-1" presStyleLbl="parChTrans1D3" presStyleIdx="2" presStyleCnt="5"/>
      <dgm:spPr/>
      <dgm:t>
        <a:bodyPr/>
        <a:lstStyle/>
        <a:p>
          <a:endParaRPr lang="es-CL"/>
        </a:p>
      </dgm:t>
    </dgm:pt>
    <dgm:pt modelId="{D859FF50-E523-40D0-A413-C8A9C5DFAF1E}" type="pres">
      <dgm:prSet presAssocID="{2B443FBE-69D0-41A8-9D5B-6BDADCB7AC39}" presName="connTx" presStyleLbl="parChTrans1D3" presStyleIdx="2" presStyleCnt="5"/>
      <dgm:spPr/>
      <dgm:t>
        <a:bodyPr/>
        <a:lstStyle/>
        <a:p>
          <a:endParaRPr lang="es-CL"/>
        </a:p>
      </dgm:t>
    </dgm:pt>
    <dgm:pt modelId="{D67012C6-CF23-4C1A-9DBD-8486B0CB25D8}" type="pres">
      <dgm:prSet presAssocID="{D52783AD-0E66-4F13-B854-159CA30E6E23}" presName="root2" presStyleCnt="0"/>
      <dgm:spPr/>
      <dgm:t>
        <a:bodyPr/>
        <a:lstStyle/>
        <a:p>
          <a:endParaRPr lang="es-CL"/>
        </a:p>
      </dgm:t>
    </dgm:pt>
    <dgm:pt modelId="{C9821ED1-7E64-40C5-A2FB-435919AD4E5A}" type="pres">
      <dgm:prSet presAssocID="{D52783AD-0E66-4F13-B854-159CA30E6E23}" presName="LevelTwoTextNode" presStyleLbl="node3" presStyleIdx="2" presStyleCnt="5" custScaleX="137392">
        <dgm:presLayoutVars>
          <dgm:chPref val="3"/>
        </dgm:presLayoutVars>
      </dgm:prSet>
      <dgm:spPr/>
      <dgm:t>
        <a:bodyPr/>
        <a:lstStyle/>
        <a:p>
          <a:endParaRPr lang="es-CL"/>
        </a:p>
      </dgm:t>
    </dgm:pt>
    <dgm:pt modelId="{865C5E69-C123-4543-9A21-A309CCBB124F}" type="pres">
      <dgm:prSet presAssocID="{D52783AD-0E66-4F13-B854-159CA30E6E23}" presName="level3hierChild" presStyleCnt="0"/>
      <dgm:spPr/>
      <dgm:t>
        <a:bodyPr/>
        <a:lstStyle/>
        <a:p>
          <a:endParaRPr lang="es-CL"/>
        </a:p>
      </dgm:t>
    </dgm:pt>
    <dgm:pt modelId="{1DDF595E-B5B3-4F85-AC6B-7A49E82A154B}" type="pres">
      <dgm:prSet presAssocID="{5B4809EA-A7D5-4CAD-AE29-E8614F149956}" presName="conn2-1" presStyleLbl="parChTrans1D2" presStyleIdx="3" presStyleCnt="5"/>
      <dgm:spPr/>
      <dgm:t>
        <a:bodyPr/>
        <a:lstStyle/>
        <a:p>
          <a:endParaRPr lang="es-CL"/>
        </a:p>
      </dgm:t>
    </dgm:pt>
    <dgm:pt modelId="{F7C1C58A-086C-4039-94D1-52352F2FDCD5}" type="pres">
      <dgm:prSet presAssocID="{5B4809EA-A7D5-4CAD-AE29-E8614F149956}" presName="connTx" presStyleLbl="parChTrans1D2" presStyleIdx="3" presStyleCnt="5"/>
      <dgm:spPr/>
      <dgm:t>
        <a:bodyPr/>
        <a:lstStyle/>
        <a:p>
          <a:endParaRPr lang="es-CL"/>
        </a:p>
      </dgm:t>
    </dgm:pt>
    <dgm:pt modelId="{2400CE13-F1D9-4050-B823-361BFD9C6FC5}" type="pres">
      <dgm:prSet presAssocID="{F3AF8892-A4AB-4A11-AD86-79B8D83BA2A4}" presName="root2" presStyleCnt="0"/>
      <dgm:spPr/>
      <dgm:t>
        <a:bodyPr/>
        <a:lstStyle/>
        <a:p>
          <a:endParaRPr lang="es-CL"/>
        </a:p>
      </dgm:t>
    </dgm:pt>
    <dgm:pt modelId="{833A11FC-3293-4373-B47B-79811B29138F}" type="pres">
      <dgm:prSet presAssocID="{F3AF8892-A4AB-4A11-AD86-79B8D83BA2A4}" presName="LevelTwoTextNode" presStyleLbl="node2" presStyleIdx="3" presStyleCnt="5">
        <dgm:presLayoutVars>
          <dgm:chPref val="3"/>
        </dgm:presLayoutVars>
      </dgm:prSet>
      <dgm:spPr/>
      <dgm:t>
        <a:bodyPr/>
        <a:lstStyle/>
        <a:p>
          <a:endParaRPr lang="es-CL"/>
        </a:p>
      </dgm:t>
    </dgm:pt>
    <dgm:pt modelId="{D0BD8EC7-225B-4FB8-ACB6-A23109C481EC}" type="pres">
      <dgm:prSet presAssocID="{F3AF8892-A4AB-4A11-AD86-79B8D83BA2A4}" presName="level3hierChild" presStyleCnt="0"/>
      <dgm:spPr/>
      <dgm:t>
        <a:bodyPr/>
        <a:lstStyle/>
        <a:p>
          <a:endParaRPr lang="es-CL"/>
        </a:p>
      </dgm:t>
    </dgm:pt>
    <dgm:pt modelId="{4B783DBA-EE43-4B2A-93EE-8E85F82E879B}" type="pres">
      <dgm:prSet presAssocID="{D8C1BA2F-00E0-4456-A9B8-E4B339AA13EA}" presName="conn2-1" presStyleLbl="parChTrans1D3" presStyleIdx="3" presStyleCnt="5"/>
      <dgm:spPr/>
      <dgm:t>
        <a:bodyPr/>
        <a:lstStyle/>
        <a:p>
          <a:endParaRPr lang="es-CL"/>
        </a:p>
      </dgm:t>
    </dgm:pt>
    <dgm:pt modelId="{231879AA-FF3B-4A0C-A552-B556338F6076}" type="pres">
      <dgm:prSet presAssocID="{D8C1BA2F-00E0-4456-A9B8-E4B339AA13EA}" presName="connTx" presStyleLbl="parChTrans1D3" presStyleIdx="3" presStyleCnt="5"/>
      <dgm:spPr/>
      <dgm:t>
        <a:bodyPr/>
        <a:lstStyle/>
        <a:p>
          <a:endParaRPr lang="es-CL"/>
        </a:p>
      </dgm:t>
    </dgm:pt>
    <dgm:pt modelId="{62A2585D-F13D-443E-800C-E985019488B2}" type="pres">
      <dgm:prSet presAssocID="{6AFD2237-2AC9-4C7A-838C-23EB0C16EEC8}" presName="root2" presStyleCnt="0"/>
      <dgm:spPr/>
      <dgm:t>
        <a:bodyPr/>
        <a:lstStyle/>
        <a:p>
          <a:endParaRPr lang="es-CL"/>
        </a:p>
      </dgm:t>
    </dgm:pt>
    <dgm:pt modelId="{19597AE4-2372-4E4D-9E46-3BD6AAEACC16}" type="pres">
      <dgm:prSet presAssocID="{6AFD2237-2AC9-4C7A-838C-23EB0C16EEC8}" presName="LevelTwoTextNode" presStyleLbl="node3" presStyleIdx="3" presStyleCnt="5" custScaleX="137392">
        <dgm:presLayoutVars>
          <dgm:chPref val="3"/>
        </dgm:presLayoutVars>
      </dgm:prSet>
      <dgm:spPr/>
      <dgm:t>
        <a:bodyPr/>
        <a:lstStyle/>
        <a:p>
          <a:endParaRPr lang="es-CL"/>
        </a:p>
      </dgm:t>
    </dgm:pt>
    <dgm:pt modelId="{FE5A59D7-8553-4E9C-8C63-F01BCB098F96}" type="pres">
      <dgm:prSet presAssocID="{6AFD2237-2AC9-4C7A-838C-23EB0C16EEC8}" presName="level3hierChild" presStyleCnt="0"/>
      <dgm:spPr/>
      <dgm:t>
        <a:bodyPr/>
        <a:lstStyle/>
        <a:p>
          <a:endParaRPr lang="es-CL"/>
        </a:p>
      </dgm:t>
    </dgm:pt>
    <dgm:pt modelId="{63D76EA2-AB6F-4C79-88E3-AE5B553B1789}" type="pres">
      <dgm:prSet presAssocID="{5F4C967A-5C88-4FE6-8E48-229538919C09}" presName="conn2-1" presStyleLbl="parChTrans1D2" presStyleIdx="4" presStyleCnt="5"/>
      <dgm:spPr/>
      <dgm:t>
        <a:bodyPr/>
        <a:lstStyle/>
        <a:p>
          <a:endParaRPr lang="es-CL"/>
        </a:p>
      </dgm:t>
    </dgm:pt>
    <dgm:pt modelId="{A89D7684-70C9-49D0-9D2F-729DF5191726}" type="pres">
      <dgm:prSet presAssocID="{5F4C967A-5C88-4FE6-8E48-229538919C09}" presName="connTx" presStyleLbl="parChTrans1D2" presStyleIdx="4" presStyleCnt="5"/>
      <dgm:spPr/>
      <dgm:t>
        <a:bodyPr/>
        <a:lstStyle/>
        <a:p>
          <a:endParaRPr lang="es-CL"/>
        </a:p>
      </dgm:t>
    </dgm:pt>
    <dgm:pt modelId="{A48ECE76-2089-45D0-839A-EC65F6F8CA6A}" type="pres">
      <dgm:prSet presAssocID="{3B48B18E-2914-4CAE-949D-1ECE22C39CA5}" presName="root2" presStyleCnt="0"/>
      <dgm:spPr/>
      <dgm:t>
        <a:bodyPr/>
        <a:lstStyle/>
        <a:p>
          <a:endParaRPr lang="es-CL"/>
        </a:p>
      </dgm:t>
    </dgm:pt>
    <dgm:pt modelId="{43DFBD47-131F-46CF-8189-37D4A2F57628}" type="pres">
      <dgm:prSet presAssocID="{3B48B18E-2914-4CAE-949D-1ECE22C39CA5}" presName="LevelTwoTextNode" presStyleLbl="node2" presStyleIdx="4" presStyleCnt="5">
        <dgm:presLayoutVars>
          <dgm:chPref val="3"/>
        </dgm:presLayoutVars>
      </dgm:prSet>
      <dgm:spPr/>
      <dgm:t>
        <a:bodyPr/>
        <a:lstStyle/>
        <a:p>
          <a:endParaRPr lang="es-CL"/>
        </a:p>
      </dgm:t>
    </dgm:pt>
    <dgm:pt modelId="{55FAA847-341F-4AB8-8B8C-5DB9C08D1AA3}" type="pres">
      <dgm:prSet presAssocID="{3B48B18E-2914-4CAE-949D-1ECE22C39CA5}" presName="level3hierChild" presStyleCnt="0"/>
      <dgm:spPr/>
      <dgm:t>
        <a:bodyPr/>
        <a:lstStyle/>
        <a:p>
          <a:endParaRPr lang="es-CL"/>
        </a:p>
      </dgm:t>
    </dgm:pt>
    <dgm:pt modelId="{E808A85D-D403-48AD-BB24-E506ED13A53D}" type="pres">
      <dgm:prSet presAssocID="{BB0CDC2F-18D0-46C7-811B-3B38BA3E096D}" presName="conn2-1" presStyleLbl="parChTrans1D3" presStyleIdx="4" presStyleCnt="5"/>
      <dgm:spPr/>
      <dgm:t>
        <a:bodyPr/>
        <a:lstStyle/>
        <a:p>
          <a:endParaRPr lang="es-CL"/>
        </a:p>
      </dgm:t>
    </dgm:pt>
    <dgm:pt modelId="{49268AAD-A163-449F-8B58-1F4884FD9647}" type="pres">
      <dgm:prSet presAssocID="{BB0CDC2F-18D0-46C7-811B-3B38BA3E096D}" presName="connTx" presStyleLbl="parChTrans1D3" presStyleIdx="4" presStyleCnt="5"/>
      <dgm:spPr/>
      <dgm:t>
        <a:bodyPr/>
        <a:lstStyle/>
        <a:p>
          <a:endParaRPr lang="es-CL"/>
        </a:p>
      </dgm:t>
    </dgm:pt>
    <dgm:pt modelId="{B92B9CB6-47D2-45EF-BE02-1D7EC6DF0116}" type="pres">
      <dgm:prSet presAssocID="{8631E32C-0A42-45C9-8405-951AD76DA965}" presName="root2" presStyleCnt="0"/>
      <dgm:spPr/>
      <dgm:t>
        <a:bodyPr/>
        <a:lstStyle/>
        <a:p>
          <a:endParaRPr lang="es-CL"/>
        </a:p>
      </dgm:t>
    </dgm:pt>
    <dgm:pt modelId="{8D698A25-1CA2-47D5-B8DD-B0A9761A11BD}" type="pres">
      <dgm:prSet presAssocID="{8631E32C-0A42-45C9-8405-951AD76DA965}" presName="LevelTwoTextNode" presStyleLbl="node3" presStyleIdx="4" presStyleCnt="5" custScaleX="137392">
        <dgm:presLayoutVars>
          <dgm:chPref val="3"/>
        </dgm:presLayoutVars>
      </dgm:prSet>
      <dgm:spPr/>
      <dgm:t>
        <a:bodyPr/>
        <a:lstStyle/>
        <a:p>
          <a:endParaRPr lang="es-CL"/>
        </a:p>
      </dgm:t>
    </dgm:pt>
    <dgm:pt modelId="{C17F6E0E-C0B3-4265-9B20-EA1FBEF4B780}" type="pres">
      <dgm:prSet presAssocID="{8631E32C-0A42-45C9-8405-951AD76DA965}" presName="level3hierChild" presStyleCnt="0"/>
      <dgm:spPr/>
      <dgm:t>
        <a:bodyPr/>
        <a:lstStyle/>
        <a:p>
          <a:endParaRPr lang="es-CL"/>
        </a:p>
      </dgm:t>
    </dgm:pt>
  </dgm:ptLst>
  <dgm:cxnLst>
    <dgm:cxn modelId="{626C7D36-AB47-450C-BCA5-8DBB1D2756FB}" type="presOf" srcId="{F3AF8892-A4AB-4A11-AD86-79B8D83BA2A4}" destId="{833A11FC-3293-4373-B47B-79811B29138F}" srcOrd="0" destOrd="0" presId="urn:microsoft.com/office/officeart/2008/layout/HorizontalMultiLevelHierarchy"/>
    <dgm:cxn modelId="{0E6B46DB-B05E-4CDA-B8B6-F26CDCEBC7B5}" srcId="{3C3ECAB2-BD1A-40EC-9D24-F2A78A639CCB}" destId="{D52783AD-0E66-4F13-B854-159CA30E6E23}" srcOrd="0" destOrd="0" parTransId="{2B443FBE-69D0-41A8-9D5B-6BDADCB7AC39}" sibTransId="{C127BE9E-CDCD-4FAC-A6C9-40A93D7BBDE8}"/>
    <dgm:cxn modelId="{50648A48-1D94-466D-B6F8-D94866C82A20}" type="presOf" srcId="{8631E32C-0A42-45C9-8405-951AD76DA965}" destId="{8D698A25-1CA2-47D5-B8DD-B0A9761A11BD}" srcOrd="0" destOrd="0" presId="urn:microsoft.com/office/officeart/2008/layout/HorizontalMultiLevelHierarchy"/>
    <dgm:cxn modelId="{D3F92262-B8C2-4B78-B432-CB1E36D0B54B}" type="presOf" srcId="{65FAA541-BCF1-454B-B9E2-7532F44EDD0E}" destId="{C98D2640-68C2-40D7-8F6C-EC24E7DA45AB}" srcOrd="1" destOrd="0" presId="urn:microsoft.com/office/officeart/2008/layout/HorizontalMultiLevelHierarchy"/>
    <dgm:cxn modelId="{1AE3416B-4CBF-4B56-BFC3-88332AA6AC96}" type="presOf" srcId="{389F724E-39E3-410C-BE08-E30E66C64EC4}" destId="{4FCB4CD6-3320-4655-AE28-0333FE6228E9}" srcOrd="1" destOrd="0" presId="urn:microsoft.com/office/officeart/2008/layout/HorizontalMultiLevelHierarchy"/>
    <dgm:cxn modelId="{F4653C69-C156-4D63-900E-BED1650E94CA}" srcId="{4170CEF8-EC62-4B23-8721-4228BF98C95B}" destId="{FFFEC699-33A8-4588-BE32-D7C5EDEEBE0E}" srcOrd="0" destOrd="0" parTransId="{665BDD1D-6F84-4975-B736-516509026677}" sibTransId="{A7761A79-6A36-4A33-815B-16EC2DE07531}"/>
    <dgm:cxn modelId="{61727E0E-BF36-4DB8-A9E2-C8F9C165B1AC}" type="presOf" srcId="{6AFD2237-2AC9-4C7A-838C-23EB0C16EEC8}" destId="{19597AE4-2372-4E4D-9E46-3BD6AAEACC16}" srcOrd="0" destOrd="0" presId="urn:microsoft.com/office/officeart/2008/layout/HorizontalMultiLevelHierarchy"/>
    <dgm:cxn modelId="{79D3D463-9829-41E2-A5D2-78DB7F26830E}" type="presOf" srcId="{BB0CDC2F-18D0-46C7-811B-3B38BA3E096D}" destId="{E808A85D-D403-48AD-BB24-E506ED13A53D}" srcOrd="0" destOrd="0" presId="urn:microsoft.com/office/officeart/2008/layout/HorizontalMultiLevelHierarchy"/>
    <dgm:cxn modelId="{D3BC3A89-291A-4A05-B7B5-72BA496A459E}" srcId="{F3AF8892-A4AB-4A11-AD86-79B8D83BA2A4}" destId="{6AFD2237-2AC9-4C7A-838C-23EB0C16EEC8}" srcOrd="0" destOrd="0" parTransId="{D8C1BA2F-00E0-4456-A9B8-E4B339AA13EA}" sibTransId="{E8FAB863-B850-4953-BCA3-B1C7B3940833}"/>
    <dgm:cxn modelId="{C94E4B45-0F7B-497F-B809-B999D5983CA7}" type="presOf" srcId="{D8C1BA2F-00E0-4456-A9B8-E4B339AA13EA}" destId="{4B783DBA-EE43-4B2A-93EE-8E85F82E879B}" srcOrd="0" destOrd="0" presId="urn:microsoft.com/office/officeart/2008/layout/HorizontalMultiLevelHierarchy"/>
    <dgm:cxn modelId="{4BE6461C-192D-42F1-A8BF-C60060F0DAD6}" type="presOf" srcId="{BB0CDC2F-18D0-46C7-811B-3B38BA3E096D}" destId="{49268AAD-A163-449F-8B58-1F4884FD9647}" srcOrd="1" destOrd="0" presId="urn:microsoft.com/office/officeart/2008/layout/HorizontalMultiLevelHierarchy"/>
    <dgm:cxn modelId="{BEDB4D51-46C4-46E9-B355-406EF09ED7A6}" srcId="{FFFEC699-33A8-4588-BE32-D7C5EDEEBE0E}" destId="{4F7E215B-8626-4119-AA33-1E1F1ED0B9F6}" srcOrd="0" destOrd="0" parTransId="{2007647B-E25D-4E2B-A70E-D69B31B695E3}" sibTransId="{B30B0596-0256-4795-B254-AE1929D617B9}"/>
    <dgm:cxn modelId="{57264D26-E379-484F-A8E3-3D3DDFF1213B}" srcId="{FFFEC699-33A8-4588-BE32-D7C5EDEEBE0E}" destId="{6C1713CF-4B10-4946-BD7D-8E1061A4F616}" srcOrd="1" destOrd="0" parTransId="{65FAA541-BCF1-454B-B9E2-7532F44EDD0E}" sibTransId="{00615638-D91E-4F63-A5A7-1E720831EB10}"/>
    <dgm:cxn modelId="{5F785E33-8C0C-4608-830E-0D9EA4D2823D}" srcId="{4F7E215B-8626-4119-AA33-1E1F1ED0B9F6}" destId="{8BE39E55-8C4E-4AAC-88D6-E27BF0D23D10}" srcOrd="0" destOrd="0" parTransId="{187EB347-2B6D-4261-8DD2-8173C4678B35}" sibTransId="{6727F7C3-F000-462F-8EE6-B09E52999A0A}"/>
    <dgm:cxn modelId="{4CCAF017-D315-4BBE-BD5E-D6B1A00E48D6}" srcId="{3B48B18E-2914-4CAE-949D-1ECE22C39CA5}" destId="{8631E32C-0A42-45C9-8405-951AD76DA965}" srcOrd="0" destOrd="0" parTransId="{BB0CDC2F-18D0-46C7-811B-3B38BA3E096D}" sibTransId="{55EB2807-45B4-48C7-8340-D50C77FE6697}"/>
    <dgm:cxn modelId="{665223AC-A2A3-4257-8E51-94E23A8C1672}" srcId="{6C1713CF-4B10-4946-BD7D-8E1061A4F616}" destId="{796A10BB-C840-4AC6-8635-88BDE45B811F}" srcOrd="0" destOrd="0" parTransId="{16200C1F-39C7-4D1B-AA76-734B22EBB387}" sibTransId="{28A189D6-DFED-4205-A7B8-1F5E462A336C}"/>
    <dgm:cxn modelId="{74982118-32CD-4D85-A8F3-61FCC2B1BFB7}" type="presOf" srcId="{796A10BB-C840-4AC6-8635-88BDE45B811F}" destId="{B2D62580-5B24-441B-90A9-7447F939058D}" srcOrd="0" destOrd="0" presId="urn:microsoft.com/office/officeart/2008/layout/HorizontalMultiLevelHierarchy"/>
    <dgm:cxn modelId="{5CB9A8C2-318A-4C12-8D9A-EB12BA8A500C}" type="presOf" srcId="{4170CEF8-EC62-4B23-8721-4228BF98C95B}" destId="{D5887073-1352-4788-832D-A6508CF42287}" srcOrd="0" destOrd="0" presId="urn:microsoft.com/office/officeart/2008/layout/HorizontalMultiLevelHierarchy"/>
    <dgm:cxn modelId="{FB0B10B6-A713-460E-9794-57FAE01496AC}" srcId="{FFFEC699-33A8-4588-BE32-D7C5EDEEBE0E}" destId="{F3AF8892-A4AB-4A11-AD86-79B8D83BA2A4}" srcOrd="3" destOrd="0" parTransId="{5B4809EA-A7D5-4CAD-AE29-E8614F149956}" sibTransId="{A966BCDC-DCC8-4E00-A613-EA1BFC8A402F}"/>
    <dgm:cxn modelId="{034FDB9F-8539-4EB0-805D-1D5862C4C11F}" type="presOf" srcId="{2B443FBE-69D0-41A8-9D5B-6BDADCB7AC39}" destId="{D859FF50-E523-40D0-A413-C8A9C5DFAF1E}" srcOrd="1" destOrd="0" presId="urn:microsoft.com/office/officeart/2008/layout/HorizontalMultiLevelHierarchy"/>
    <dgm:cxn modelId="{26505A0B-C564-4EF7-A4B5-205716137357}" type="presOf" srcId="{5B4809EA-A7D5-4CAD-AE29-E8614F149956}" destId="{F7C1C58A-086C-4039-94D1-52352F2FDCD5}" srcOrd="1" destOrd="0" presId="urn:microsoft.com/office/officeart/2008/layout/HorizontalMultiLevelHierarchy"/>
    <dgm:cxn modelId="{A5A79BA8-87D3-4FA9-A6E9-31621683275B}" type="presOf" srcId="{6C1713CF-4B10-4946-BD7D-8E1061A4F616}" destId="{807DB013-F690-4D56-A7B7-86955F551061}" srcOrd="0" destOrd="0" presId="urn:microsoft.com/office/officeart/2008/layout/HorizontalMultiLevelHierarchy"/>
    <dgm:cxn modelId="{3B1017CD-357D-4879-9AD3-9FA4A242AEEE}" type="presOf" srcId="{D8C1BA2F-00E0-4456-A9B8-E4B339AA13EA}" destId="{231879AA-FF3B-4A0C-A552-B556338F6076}" srcOrd="1" destOrd="0" presId="urn:microsoft.com/office/officeart/2008/layout/HorizontalMultiLevelHierarchy"/>
    <dgm:cxn modelId="{82F717EE-29D7-4459-BBAF-812756A316AC}" type="presOf" srcId="{D52783AD-0E66-4F13-B854-159CA30E6E23}" destId="{C9821ED1-7E64-40C5-A2FB-435919AD4E5A}" srcOrd="0" destOrd="0" presId="urn:microsoft.com/office/officeart/2008/layout/HorizontalMultiLevelHierarchy"/>
    <dgm:cxn modelId="{65C2B737-E986-4B1A-8649-E0275652B39C}" type="presOf" srcId="{3C3ECAB2-BD1A-40EC-9D24-F2A78A639CCB}" destId="{7086A2D0-93F4-4D7D-90BB-E6B40AC5D9D0}" srcOrd="0" destOrd="0" presId="urn:microsoft.com/office/officeart/2008/layout/HorizontalMultiLevelHierarchy"/>
    <dgm:cxn modelId="{645D169F-9799-487C-B49B-857A678083AF}" srcId="{FFFEC699-33A8-4588-BE32-D7C5EDEEBE0E}" destId="{3B48B18E-2914-4CAE-949D-1ECE22C39CA5}" srcOrd="4" destOrd="0" parTransId="{5F4C967A-5C88-4FE6-8E48-229538919C09}" sibTransId="{CC512156-1FF4-46DD-AE7C-842F56438C98}"/>
    <dgm:cxn modelId="{12E36C4E-AB29-4899-AA55-48C0C468C003}" type="presOf" srcId="{3B48B18E-2914-4CAE-949D-1ECE22C39CA5}" destId="{43DFBD47-131F-46CF-8189-37D4A2F57628}" srcOrd="0" destOrd="0" presId="urn:microsoft.com/office/officeart/2008/layout/HorizontalMultiLevelHierarchy"/>
    <dgm:cxn modelId="{8EA95BFC-33D7-4D8D-85B6-211EB685EB89}" type="presOf" srcId="{2B443FBE-69D0-41A8-9D5B-6BDADCB7AC39}" destId="{A2E036C4-DBC0-4BCE-B947-7938C2FA2593}" srcOrd="0" destOrd="0" presId="urn:microsoft.com/office/officeart/2008/layout/HorizontalMultiLevelHierarchy"/>
    <dgm:cxn modelId="{751D343F-4A44-4635-8F4D-B04ECA018473}" type="presOf" srcId="{4F7E215B-8626-4119-AA33-1E1F1ED0B9F6}" destId="{7976B0DA-7F78-450E-8AE3-662150B5EEAE}" srcOrd="0" destOrd="0" presId="urn:microsoft.com/office/officeart/2008/layout/HorizontalMultiLevelHierarchy"/>
    <dgm:cxn modelId="{F55532A3-E9AD-485E-91A8-955724386DF7}" type="presOf" srcId="{8BE39E55-8C4E-4AAC-88D6-E27BF0D23D10}" destId="{A21A6926-B908-4485-96D2-D69E2A0F3178}" srcOrd="0" destOrd="0" presId="urn:microsoft.com/office/officeart/2008/layout/HorizontalMultiLevelHierarchy"/>
    <dgm:cxn modelId="{EFA39974-05B6-4CA6-A116-5254D374B3F5}" type="presOf" srcId="{5B4809EA-A7D5-4CAD-AE29-E8614F149956}" destId="{1DDF595E-B5B3-4F85-AC6B-7A49E82A154B}" srcOrd="0" destOrd="0" presId="urn:microsoft.com/office/officeart/2008/layout/HorizontalMultiLevelHierarchy"/>
    <dgm:cxn modelId="{4219B7CC-F7A1-4B1D-80AD-F46CA966391B}" type="presOf" srcId="{187EB347-2B6D-4261-8DD2-8173C4678B35}" destId="{8DB57F31-CF52-404E-90F4-9125356FF194}" srcOrd="0" destOrd="0" presId="urn:microsoft.com/office/officeart/2008/layout/HorizontalMultiLevelHierarchy"/>
    <dgm:cxn modelId="{1F4CBA28-9C23-4FD0-A1B1-A81D084DB266}" type="presOf" srcId="{389F724E-39E3-410C-BE08-E30E66C64EC4}" destId="{53650F22-90EC-4AB5-A9E6-B344371FCC88}" srcOrd="0" destOrd="0" presId="urn:microsoft.com/office/officeart/2008/layout/HorizontalMultiLevelHierarchy"/>
    <dgm:cxn modelId="{535BD469-3160-425E-8FAD-D1693EE38706}" type="presOf" srcId="{5F4C967A-5C88-4FE6-8E48-229538919C09}" destId="{63D76EA2-AB6F-4C79-88E3-AE5B553B1789}" srcOrd="0" destOrd="0" presId="urn:microsoft.com/office/officeart/2008/layout/HorizontalMultiLevelHierarchy"/>
    <dgm:cxn modelId="{62B2813E-C90C-44B8-A2D4-75525ED07ED0}" type="presOf" srcId="{2007647B-E25D-4E2B-A70E-D69B31B695E3}" destId="{B89796E9-8804-43B3-BE44-D48B719CE68D}" srcOrd="1" destOrd="0" presId="urn:microsoft.com/office/officeart/2008/layout/HorizontalMultiLevelHierarchy"/>
    <dgm:cxn modelId="{06196C97-399D-407D-9EA6-58ED31FDF44C}" type="presOf" srcId="{65FAA541-BCF1-454B-B9E2-7532F44EDD0E}" destId="{0C412CAE-977D-4573-B83C-2529D64DCC4E}" srcOrd="0" destOrd="0" presId="urn:microsoft.com/office/officeart/2008/layout/HorizontalMultiLevelHierarchy"/>
    <dgm:cxn modelId="{7B92F2F5-7A1C-44D5-9722-AA4CF85FF7D4}" type="presOf" srcId="{FFFEC699-33A8-4588-BE32-D7C5EDEEBE0E}" destId="{81D5B84E-6BE0-488C-832D-A8DA8D2C7D9C}" srcOrd="0" destOrd="0" presId="urn:microsoft.com/office/officeart/2008/layout/HorizontalMultiLevelHierarchy"/>
    <dgm:cxn modelId="{73360319-0BA5-475E-8574-641EEF61374E}" type="presOf" srcId="{187EB347-2B6D-4261-8DD2-8173C4678B35}" destId="{B7E0F1AD-B7C9-4272-B5FB-7CBB0C6242DE}" srcOrd="1" destOrd="0" presId="urn:microsoft.com/office/officeart/2008/layout/HorizontalMultiLevelHierarchy"/>
    <dgm:cxn modelId="{CF86B8CB-964E-40A7-A63F-4A454222294A}" srcId="{FFFEC699-33A8-4588-BE32-D7C5EDEEBE0E}" destId="{3C3ECAB2-BD1A-40EC-9D24-F2A78A639CCB}" srcOrd="2" destOrd="0" parTransId="{389F724E-39E3-410C-BE08-E30E66C64EC4}" sibTransId="{246B63E6-BDF3-4372-92FA-BEFD431CC8A3}"/>
    <dgm:cxn modelId="{9A8B78E2-C836-43F4-AB29-B108148429F3}" type="presOf" srcId="{16200C1F-39C7-4D1B-AA76-734B22EBB387}" destId="{EC17F4AB-0472-4895-BEDC-23EE376ADA9C}" srcOrd="1" destOrd="0" presId="urn:microsoft.com/office/officeart/2008/layout/HorizontalMultiLevelHierarchy"/>
    <dgm:cxn modelId="{BB60F361-BF20-4559-8F8B-8ECCFE4C969C}" type="presOf" srcId="{2007647B-E25D-4E2B-A70E-D69B31B695E3}" destId="{694BC8C3-6CEB-4210-BF0B-7306DFC930F3}" srcOrd="0" destOrd="0" presId="urn:microsoft.com/office/officeart/2008/layout/HorizontalMultiLevelHierarchy"/>
    <dgm:cxn modelId="{61640CD5-3569-42B3-8119-B8FABB6EBD55}" type="presOf" srcId="{16200C1F-39C7-4D1B-AA76-734B22EBB387}" destId="{9F28C4A2-411E-49A8-8BDB-315C30740BD7}" srcOrd="0" destOrd="0" presId="urn:microsoft.com/office/officeart/2008/layout/HorizontalMultiLevelHierarchy"/>
    <dgm:cxn modelId="{9392DFEB-58A3-4E40-85B1-DB5931CA4407}" type="presOf" srcId="{5F4C967A-5C88-4FE6-8E48-229538919C09}" destId="{A89D7684-70C9-49D0-9D2F-729DF5191726}" srcOrd="1" destOrd="0" presId="urn:microsoft.com/office/officeart/2008/layout/HorizontalMultiLevelHierarchy"/>
    <dgm:cxn modelId="{A9F2BC9E-E71A-4AAE-8B14-32AE4C4A7587}" type="presParOf" srcId="{D5887073-1352-4788-832D-A6508CF42287}" destId="{1AC3AE1D-6819-4C84-9146-78AF98D49AD2}" srcOrd="0" destOrd="0" presId="urn:microsoft.com/office/officeart/2008/layout/HorizontalMultiLevelHierarchy"/>
    <dgm:cxn modelId="{45ED5B50-7AA8-4CF8-897E-BD75BD81AD89}" type="presParOf" srcId="{1AC3AE1D-6819-4C84-9146-78AF98D49AD2}" destId="{81D5B84E-6BE0-488C-832D-A8DA8D2C7D9C}" srcOrd="0" destOrd="0" presId="urn:microsoft.com/office/officeart/2008/layout/HorizontalMultiLevelHierarchy"/>
    <dgm:cxn modelId="{8A5FA24F-4ABA-4EF0-825A-FDCFA760CAB6}" type="presParOf" srcId="{1AC3AE1D-6819-4C84-9146-78AF98D49AD2}" destId="{180F6B79-F690-494E-8583-0E74BCB83418}" srcOrd="1" destOrd="0" presId="urn:microsoft.com/office/officeart/2008/layout/HorizontalMultiLevelHierarchy"/>
    <dgm:cxn modelId="{A14604A3-D6EB-4C47-A48C-4CE9E388F3AA}" type="presParOf" srcId="{180F6B79-F690-494E-8583-0E74BCB83418}" destId="{694BC8C3-6CEB-4210-BF0B-7306DFC930F3}" srcOrd="0" destOrd="0" presId="urn:microsoft.com/office/officeart/2008/layout/HorizontalMultiLevelHierarchy"/>
    <dgm:cxn modelId="{2D50E89C-C9DA-4226-8875-ACB7FD385445}" type="presParOf" srcId="{694BC8C3-6CEB-4210-BF0B-7306DFC930F3}" destId="{B89796E9-8804-43B3-BE44-D48B719CE68D}" srcOrd="0" destOrd="0" presId="urn:microsoft.com/office/officeart/2008/layout/HorizontalMultiLevelHierarchy"/>
    <dgm:cxn modelId="{93A6C94E-924F-4D3A-A18B-D548D8BF6F92}" type="presParOf" srcId="{180F6B79-F690-494E-8583-0E74BCB83418}" destId="{292301C2-BC0D-4DD9-94BB-208E9066B70D}" srcOrd="1" destOrd="0" presId="urn:microsoft.com/office/officeart/2008/layout/HorizontalMultiLevelHierarchy"/>
    <dgm:cxn modelId="{BA3235F8-CEB0-4F7B-ACB6-D9D4EE882BC3}" type="presParOf" srcId="{292301C2-BC0D-4DD9-94BB-208E9066B70D}" destId="{7976B0DA-7F78-450E-8AE3-662150B5EEAE}" srcOrd="0" destOrd="0" presId="urn:microsoft.com/office/officeart/2008/layout/HorizontalMultiLevelHierarchy"/>
    <dgm:cxn modelId="{847FB969-1BE3-4ABE-AB45-9460AA1FB5F6}" type="presParOf" srcId="{292301C2-BC0D-4DD9-94BB-208E9066B70D}" destId="{FAAA55C4-27D2-41E0-9C87-909874066B81}" srcOrd="1" destOrd="0" presId="urn:microsoft.com/office/officeart/2008/layout/HorizontalMultiLevelHierarchy"/>
    <dgm:cxn modelId="{CBFB8447-DFF9-4DE1-95A1-FD619F535E2F}" type="presParOf" srcId="{FAAA55C4-27D2-41E0-9C87-909874066B81}" destId="{8DB57F31-CF52-404E-90F4-9125356FF194}" srcOrd="0" destOrd="0" presId="urn:microsoft.com/office/officeart/2008/layout/HorizontalMultiLevelHierarchy"/>
    <dgm:cxn modelId="{2578F4A0-1E2D-4F65-A9FE-E1834F1F8712}" type="presParOf" srcId="{8DB57F31-CF52-404E-90F4-9125356FF194}" destId="{B7E0F1AD-B7C9-4272-B5FB-7CBB0C6242DE}" srcOrd="0" destOrd="0" presId="urn:microsoft.com/office/officeart/2008/layout/HorizontalMultiLevelHierarchy"/>
    <dgm:cxn modelId="{5826D58F-3487-4BCF-931A-D4E16969CBE9}" type="presParOf" srcId="{FAAA55C4-27D2-41E0-9C87-909874066B81}" destId="{27E53F42-6BB6-4B47-BC52-F2090853DC1F}" srcOrd="1" destOrd="0" presId="urn:microsoft.com/office/officeart/2008/layout/HorizontalMultiLevelHierarchy"/>
    <dgm:cxn modelId="{7651359C-C3C7-4AD8-95C6-0482DA118F53}" type="presParOf" srcId="{27E53F42-6BB6-4B47-BC52-F2090853DC1F}" destId="{A21A6926-B908-4485-96D2-D69E2A0F3178}" srcOrd="0" destOrd="0" presId="urn:microsoft.com/office/officeart/2008/layout/HorizontalMultiLevelHierarchy"/>
    <dgm:cxn modelId="{70A65D21-25BA-401D-9909-4F5F88819E8D}" type="presParOf" srcId="{27E53F42-6BB6-4B47-BC52-F2090853DC1F}" destId="{6BE38D56-84DC-4368-9A3E-B6A6D257C33C}" srcOrd="1" destOrd="0" presId="urn:microsoft.com/office/officeart/2008/layout/HorizontalMultiLevelHierarchy"/>
    <dgm:cxn modelId="{06A896FB-9B0B-44B3-982B-C1CE87134997}" type="presParOf" srcId="{180F6B79-F690-494E-8583-0E74BCB83418}" destId="{0C412CAE-977D-4573-B83C-2529D64DCC4E}" srcOrd="2" destOrd="0" presId="urn:microsoft.com/office/officeart/2008/layout/HorizontalMultiLevelHierarchy"/>
    <dgm:cxn modelId="{D2D79C20-EB75-40A4-8225-3C339782B64E}" type="presParOf" srcId="{0C412CAE-977D-4573-B83C-2529D64DCC4E}" destId="{C98D2640-68C2-40D7-8F6C-EC24E7DA45AB}" srcOrd="0" destOrd="0" presId="urn:microsoft.com/office/officeart/2008/layout/HorizontalMultiLevelHierarchy"/>
    <dgm:cxn modelId="{9F885D0A-11E0-44CA-A981-AD7977561562}" type="presParOf" srcId="{180F6B79-F690-494E-8583-0E74BCB83418}" destId="{6DB2E6A7-3C79-4898-BF55-9CEA7C43E0A3}" srcOrd="3" destOrd="0" presId="urn:microsoft.com/office/officeart/2008/layout/HorizontalMultiLevelHierarchy"/>
    <dgm:cxn modelId="{11DB429F-5D05-4041-A295-DE24E0FD4DCC}" type="presParOf" srcId="{6DB2E6A7-3C79-4898-BF55-9CEA7C43E0A3}" destId="{807DB013-F690-4D56-A7B7-86955F551061}" srcOrd="0" destOrd="0" presId="urn:microsoft.com/office/officeart/2008/layout/HorizontalMultiLevelHierarchy"/>
    <dgm:cxn modelId="{3375DBEB-137D-4CE3-9F72-4DE61F6F6AC1}" type="presParOf" srcId="{6DB2E6A7-3C79-4898-BF55-9CEA7C43E0A3}" destId="{C4F181BA-70FC-425D-B432-6BBA43AA0FB0}" srcOrd="1" destOrd="0" presId="urn:microsoft.com/office/officeart/2008/layout/HorizontalMultiLevelHierarchy"/>
    <dgm:cxn modelId="{83C0F46E-8C04-4395-9BD3-5B64D0B38B41}" type="presParOf" srcId="{C4F181BA-70FC-425D-B432-6BBA43AA0FB0}" destId="{9F28C4A2-411E-49A8-8BDB-315C30740BD7}" srcOrd="0" destOrd="0" presId="urn:microsoft.com/office/officeart/2008/layout/HorizontalMultiLevelHierarchy"/>
    <dgm:cxn modelId="{77723E6D-8A51-4DB3-A323-B12C54BC8686}" type="presParOf" srcId="{9F28C4A2-411E-49A8-8BDB-315C30740BD7}" destId="{EC17F4AB-0472-4895-BEDC-23EE376ADA9C}" srcOrd="0" destOrd="0" presId="urn:microsoft.com/office/officeart/2008/layout/HorizontalMultiLevelHierarchy"/>
    <dgm:cxn modelId="{E43296D0-07F3-4220-9D5C-BA360F580BEC}" type="presParOf" srcId="{C4F181BA-70FC-425D-B432-6BBA43AA0FB0}" destId="{8148D2ED-C0BC-480B-AE1E-D57E44356E15}" srcOrd="1" destOrd="0" presId="urn:microsoft.com/office/officeart/2008/layout/HorizontalMultiLevelHierarchy"/>
    <dgm:cxn modelId="{9EB49FDA-2621-4B7A-8EB0-E39D13C63CA7}" type="presParOf" srcId="{8148D2ED-C0BC-480B-AE1E-D57E44356E15}" destId="{B2D62580-5B24-441B-90A9-7447F939058D}" srcOrd="0" destOrd="0" presId="urn:microsoft.com/office/officeart/2008/layout/HorizontalMultiLevelHierarchy"/>
    <dgm:cxn modelId="{F0030302-064D-49D7-B132-C1B54A09438A}" type="presParOf" srcId="{8148D2ED-C0BC-480B-AE1E-D57E44356E15}" destId="{C58358D7-4B97-4DFD-9485-5489A56EEC76}" srcOrd="1" destOrd="0" presId="urn:microsoft.com/office/officeart/2008/layout/HorizontalMultiLevelHierarchy"/>
    <dgm:cxn modelId="{26A481B3-FC6A-416D-99E4-79F128B84B68}" type="presParOf" srcId="{180F6B79-F690-494E-8583-0E74BCB83418}" destId="{53650F22-90EC-4AB5-A9E6-B344371FCC88}" srcOrd="4" destOrd="0" presId="urn:microsoft.com/office/officeart/2008/layout/HorizontalMultiLevelHierarchy"/>
    <dgm:cxn modelId="{F58FAEE9-B83A-4752-9669-C4917FCC6E2B}" type="presParOf" srcId="{53650F22-90EC-4AB5-A9E6-B344371FCC88}" destId="{4FCB4CD6-3320-4655-AE28-0333FE6228E9}" srcOrd="0" destOrd="0" presId="urn:microsoft.com/office/officeart/2008/layout/HorizontalMultiLevelHierarchy"/>
    <dgm:cxn modelId="{B4A86480-17F0-407F-9422-47EF4718F400}" type="presParOf" srcId="{180F6B79-F690-494E-8583-0E74BCB83418}" destId="{02E53BCC-0519-4107-8B29-9360FE7E10A4}" srcOrd="5" destOrd="0" presId="urn:microsoft.com/office/officeart/2008/layout/HorizontalMultiLevelHierarchy"/>
    <dgm:cxn modelId="{FCE0EDE9-65BD-4417-86CD-9E679EF5E29A}" type="presParOf" srcId="{02E53BCC-0519-4107-8B29-9360FE7E10A4}" destId="{7086A2D0-93F4-4D7D-90BB-E6B40AC5D9D0}" srcOrd="0" destOrd="0" presId="urn:microsoft.com/office/officeart/2008/layout/HorizontalMultiLevelHierarchy"/>
    <dgm:cxn modelId="{C0EF56BD-C149-4B29-BB5C-F94BD12A45E4}" type="presParOf" srcId="{02E53BCC-0519-4107-8B29-9360FE7E10A4}" destId="{09F5B4B1-38EE-41AA-B8B1-04CB80C796F9}" srcOrd="1" destOrd="0" presId="urn:microsoft.com/office/officeart/2008/layout/HorizontalMultiLevelHierarchy"/>
    <dgm:cxn modelId="{CD08A328-52BF-4D57-8045-938949A09942}" type="presParOf" srcId="{09F5B4B1-38EE-41AA-B8B1-04CB80C796F9}" destId="{A2E036C4-DBC0-4BCE-B947-7938C2FA2593}" srcOrd="0" destOrd="0" presId="urn:microsoft.com/office/officeart/2008/layout/HorizontalMultiLevelHierarchy"/>
    <dgm:cxn modelId="{46A64D5E-B8F9-411F-8FBA-05B94EEF4238}" type="presParOf" srcId="{A2E036C4-DBC0-4BCE-B947-7938C2FA2593}" destId="{D859FF50-E523-40D0-A413-C8A9C5DFAF1E}" srcOrd="0" destOrd="0" presId="urn:microsoft.com/office/officeart/2008/layout/HorizontalMultiLevelHierarchy"/>
    <dgm:cxn modelId="{7DD8BECC-CC10-43F1-9EA2-63D674A3865E}" type="presParOf" srcId="{09F5B4B1-38EE-41AA-B8B1-04CB80C796F9}" destId="{D67012C6-CF23-4C1A-9DBD-8486B0CB25D8}" srcOrd="1" destOrd="0" presId="urn:microsoft.com/office/officeart/2008/layout/HorizontalMultiLevelHierarchy"/>
    <dgm:cxn modelId="{5A136172-E937-458C-8326-4DD013F1BD74}" type="presParOf" srcId="{D67012C6-CF23-4C1A-9DBD-8486B0CB25D8}" destId="{C9821ED1-7E64-40C5-A2FB-435919AD4E5A}" srcOrd="0" destOrd="0" presId="urn:microsoft.com/office/officeart/2008/layout/HorizontalMultiLevelHierarchy"/>
    <dgm:cxn modelId="{01FE2BBE-6E8D-45E7-A838-0B5FD1AA1BC6}" type="presParOf" srcId="{D67012C6-CF23-4C1A-9DBD-8486B0CB25D8}" destId="{865C5E69-C123-4543-9A21-A309CCBB124F}" srcOrd="1" destOrd="0" presId="urn:microsoft.com/office/officeart/2008/layout/HorizontalMultiLevelHierarchy"/>
    <dgm:cxn modelId="{6D42E7E6-EA81-442E-B4DE-B21E5F0D9C69}" type="presParOf" srcId="{180F6B79-F690-494E-8583-0E74BCB83418}" destId="{1DDF595E-B5B3-4F85-AC6B-7A49E82A154B}" srcOrd="6" destOrd="0" presId="urn:microsoft.com/office/officeart/2008/layout/HorizontalMultiLevelHierarchy"/>
    <dgm:cxn modelId="{FD2F3E89-0434-4A94-9E14-14488FC7CBBE}" type="presParOf" srcId="{1DDF595E-B5B3-4F85-AC6B-7A49E82A154B}" destId="{F7C1C58A-086C-4039-94D1-52352F2FDCD5}" srcOrd="0" destOrd="0" presId="urn:microsoft.com/office/officeart/2008/layout/HorizontalMultiLevelHierarchy"/>
    <dgm:cxn modelId="{D86DA8A3-92A0-4045-882A-658B22623C37}" type="presParOf" srcId="{180F6B79-F690-494E-8583-0E74BCB83418}" destId="{2400CE13-F1D9-4050-B823-361BFD9C6FC5}" srcOrd="7" destOrd="0" presId="urn:microsoft.com/office/officeart/2008/layout/HorizontalMultiLevelHierarchy"/>
    <dgm:cxn modelId="{F37D338F-5C37-4AD5-9F04-55A19C72DEEA}" type="presParOf" srcId="{2400CE13-F1D9-4050-B823-361BFD9C6FC5}" destId="{833A11FC-3293-4373-B47B-79811B29138F}" srcOrd="0" destOrd="0" presId="urn:microsoft.com/office/officeart/2008/layout/HorizontalMultiLevelHierarchy"/>
    <dgm:cxn modelId="{0FFD5D85-38E5-439E-A3E6-6447CFE6706A}" type="presParOf" srcId="{2400CE13-F1D9-4050-B823-361BFD9C6FC5}" destId="{D0BD8EC7-225B-4FB8-ACB6-A23109C481EC}" srcOrd="1" destOrd="0" presId="urn:microsoft.com/office/officeart/2008/layout/HorizontalMultiLevelHierarchy"/>
    <dgm:cxn modelId="{EACE7F25-5218-4993-82AD-82950CF0E59B}" type="presParOf" srcId="{D0BD8EC7-225B-4FB8-ACB6-A23109C481EC}" destId="{4B783DBA-EE43-4B2A-93EE-8E85F82E879B}" srcOrd="0" destOrd="0" presId="urn:microsoft.com/office/officeart/2008/layout/HorizontalMultiLevelHierarchy"/>
    <dgm:cxn modelId="{7EE8DD69-36AE-4F8A-A805-4C59ACABB1A0}" type="presParOf" srcId="{4B783DBA-EE43-4B2A-93EE-8E85F82E879B}" destId="{231879AA-FF3B-4A0C-A552-B556338F6076}" srcOrd="0" destOrd="0" presId="urn:microsoft.com/office/officeart/2008/layout/HorizontalMultiLevelHierarchy"/>
    <dgm:cxn modelId="{BA7C4430-BA60-4ECB-B5B3-5F095AEB31F2}" type="presParOf" srcId="{D0BD8EC7-225B-4FB8-ACB6-A23109C481EC}" destId="{62A2585D-F13D-443E-800C-E985019488B2}" srcOrd="1" destOrd="0" presId="urn:microsoft.com/office/officeart/2008/layout/HorizontalMultiLevelHierarchy"/>
    <dgm:cxn modelId="{72DD007F-A9B2-4411-8993-88D20F2C81D7}" type="presParOf" srcId="{62A2585D-F13D-443E-800C-E985019488B2}" destId="{19597AE4-2372-4E4D-9E46-3BD6AAEACC16}" srcOrd="0" destOrd="0" presId="urn:microsoft.com/office/officeart/2008/layout/HorizontalMultiLevelHierarchy"/>
    <dgm:cxn modelId="{696F4C6E-1CF4-4A0E-A3EA-92BF123182DC}" type="presParOf" srcId="{62A2585D-F13D-443E-800C-E985019488B2}" destId="{FE5A59D7-8553-4E9C-8C63-F01BCB098F96}" srcOrd="1" destOrd="0" presId="urn:microsoft.com/office/officeart/2008/layout/HorizontalMultiLevelHierarchy"/>
    <dgm:cxn modelId="{3AFFCC35-6D2B-40C2-95CF-50AF1945E06D}" type="presParOf" srcId="{180F6B79-F690-494E-8583-0E74BCB83418}" destId="{63D76EA2-AB6F-4C79-88E3-AE5B553B1789}" srcOrd="8" destOrd="0" presId="urn:microsoft.com/office/officeart/2008/layout/HorizontalMultiLevelHierarchy"/>
    <dgm:cxn modelId="{AD88B5B0-F612-4B2C-87EF-90A18B6661BF}" type="presParOf" srcId="{63D76EA2-AB6F-4C79-88E3-AE5B553B1789}" destId="{A89D7684-70C9-49D0-9D2F-729DF5191726}" srcOrd="0" destOrd="0" presId="urn:microsoft.com/office/officeart/2008/layout/HorizontalMultiLevelHierarchy"/>
    <dgm:cxn modelId="{AA2F8EAA-E423-4817-A7EE-F2291FA21E08}" type="presParOf" srcId="{180F6B79-F690-494E-8583-0E74BCB83418}" destId="{A48ECE76-2089-45D0-839A-EC65F6F8CA6A}" srcOrd="9" destOrd="0" presId="urn:microsoft.com/office/officeart/2008/layout/HorizontalMultiLevelHierarchy"/>
    <dgm:cxn modelId="{1EBA06B8-4616-406A-8FE3-EF0080D1FC4F}" type="presParOf" srcId="{A48ECE76-2089-45D0-839A-EC65F6F8CA6A}" destId="{43DFBD47-131F-46CF-8189-37D4A2F57628}" srcOrd="0" destOrd="0" presId="urn:microsoft.com/office/officeart/2008/layout/HorizontalMultiLevelHierarchy"/>
    <dgm:cxn modelId="{FE492A46-131C-4A65-9A99-AB95F1F09B56}" type="presParOf" srcId="{A48ECE76-2089-45D0-839A-EC65F6F8CA6A}" destId="{55FAA847-341F-4AB8-8B8C-5DB9C08D1AA3}" srcOrd="1" destOrd="0" presId="urn:microsoft.com/office/officeart/2008/layout/HorizontalMultiLevelHierarchy"/>
    <dgm:cxn modelId="{B73722D0-2D6B-4B36-9175-3E27C32E8C64}" type="presParOf" srcId="{55FAA847-341F-4AB8-8B8C-5DB9C08D1AA3}" destId="{E808A85D-D403-48AD-BB24-E506ED13A53D}" srcOrd="0" destOrd="0" presId="urn:microsoft.com/office/officeart/2008/layout/HorizontalMultiLevelHierarchy"/>
    <dgm:cxn modelId="{BC082460-C25E-4B47-9376-06B0BEB9D93C}" type="presParOf" srcId="{E808A85D-D403-48AD-BB24-E506ED13A53D}" destId="{49268AAD-A163-449F-8B58-1F4884FD9647}" srcOrd="0" destOrd="0" presId="urn:microsoft.com/office/officeart/2008/layout/HorizontalMultiLevelHierarchy"/>
    <dgm:cxn modelId="{83632463-6426-4A68-9079-56F31FD5B188}" type="presParOf" srcId="{55FAA847-341F-4AB8-8B8C-5DB9C08D1AA3}" destId="{B92B9CB6-47D2-45EF-BE02-1D7EC6DF0116}" srcOrd="1" destOrd="0" presId="urn:microsoft.com/office/officeart/2008/layout/HorizontalMultiLevelHierarchy"/>
    <dgm:cxn modelId="{122EEC55-5CEB-487E-B554-123207E52E4F}" type="presParOf" srcId="{B92B9CB6-47D2-45EF-BE02-1D7EC6DF0116}" destId="{8D698A25-1CA2-47D5-B8DD-B0A9761A11BD}" srcOrd="0" destOrd="0" presId="urn:microsoft.com/office/officeart/2008/layout/HorizontalMultiLevelHierarchy"/>
    <dgm:cxn modelId="{FB27ED1B-CF2F-4435-A269-EC3BF7CA331D}" type="presParOf" srcId="{B92B9CB6-47D2-45EF-BE02-1D7EC6DF0116}" destId="{C17F6E0E-C0B3-4265-9B20-EA1FBEF4B780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08A85D-D403-48AD-BB24-E506ED13A53D}">
      <dsp:nvSpPr>
        <dsp:cNvPr id="0" name=""/>
        <dsp:cNvSpPr/>
      </dsp:nvSpPr>
      <dsp:spPr>
        <a:xfrm>
          <a:off x="4029411" y="4102563"/>
          <a:ext cx="4947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703" y="4572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500" kern="1200"/>
        </a:p>
      </dsp:txBody>
      <dsp:txXfrm>
        <a:off x="4264395" y="4135916"/>
        <a:ext cx="24735" cy="24735"/>
      </dsp:txXfrm>
    </dsp:sp>
    <dsp:sp modelId="{63D76EA2-AB6F-4C79-88E3-AE5B553B1789}">
      <dsp:nvSpPr>
        <dsp:cNvPr id="0" name=""/>
        <dsp:cNvSpPr/>
      </dsp:nvSpPr>
      <dsp:spPr>
        <a:xfrm>
          <a:off x="1061191" y="2262981"/>
          <a:ext cx="494703" cy="18853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47351" y="0"/>
              </a:lnTo>
              <a:lnTo>
                <a:pt x="247351" y="1885302"/>
              </a:lnTo>
              <a:lnTo>
                <a:pt x="494703" y="188530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600" kern="1200"/>
        </a:p>
      </dsp:txBody>
      <dsp:txXfrm>
        <a:off x="1259815" y="3156904"/>
        <a:ext cx="97456" cy="97456"/>
      </dsp:txXfrm>
    </dsp:sp>
    <dsp:sp modelId="{4B783DBA-EE43-4B2A-93EE-8E85F82E879B}">
      <dsp:nvSpPr>
        <dsp:cNvPr id="0" name=""/>
        <dsp:cNvSpPr/>
      </dsp:nvSpPr>
      <dsp:spPr>
        <a:xfrm>
          <a:off x="4029411" y="3159912"/>
          <a:ext cx="4947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703" y="4572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500" kern="1200"/>
        </a:p>
      </dsp:txBody>
      <dsp:txXfrm>
        <a:off x="4264395" y="3193265"/>
        <a:ext cx="24735" cy="24735"/>
      </dsp:txXfrm>
    </dsp:sp>
    <dsp:sp modelId="{1DDF595E-B5B3-4F85-AC6B-7A49E82A154B}">
      <dsp:nvSpPr>
        <dsp:cNvPr id="0" name=""/>
        <dsp:cNvSpPr/>
      </dsp:nvSpPr>
      <dsp:spPr>
        <a:xfrm>
          <a:off x="1061191" y="2262981"/>
          <a:ext cx="494703" cy="94265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47351" y="0"/>
              </a:lnTo>
              <a:lnTo>
                <a:pt x="247351" y="942651"/>
              </a:lnTo>
              <a:lnTo>
                <a:pt x="494703" y="94265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500" kern="1200"/>
        </a:p>
      </dsp:txBody>
      <dsp:txXfrm>
        <a:off x="1281929" y="2707692"/>
        <a:ext cx="53228" cy="53228"/>
      </dsp:txXfrm>
    </dsp:sp>
    <dsp:sp modelId="{A2E036C4-DBC0-4BCE-B947-7938C2FA2593}">
      <dsp:nvSpPr>
        <dsp:cNvPr id="0" name=""/>
        <dsp:cNvSpPr/>
      </dsp:nvSpPr>
      <dsp:spPr>
        <a:xfrm>
          <a:off x="4029411" y="2217261"/>
          <a:ext cx="4947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703" y="4572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500" kern="1200"/>
        </a:p>
      </dsp:txBody>
      <dsp:txXfrm>
        <a:off x="4264395" y="2250613"/>
        <a:ext cx="24735" cy="24735"/>
      </dsp:txXfrm>
    </dsp:sp>
    <dsp:sp modelId="{53650F22-90EC-4AB5-A9E6-B344371FCC88}">
      <dsp:nvSpPr>
        <dsp:cNvPr id="0" name=""/>
        <dsp:cNvSpPr/>
      </dsp:nvSpPr>
      <dsp:spPr>
        <a:xfrm>
          <a:off x="1061191" y="2217261"/>
          <a:ext cx="4947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703" y="4572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500" kern="1200"/>
        </a:p>
      </dsp:txBody>
      <dsp:txXfrm>
        <a:off x="1296175" y="2250613"/>
        <a:ext cx="24735" cy="24735"/>
      </dsp:txXfrm>
    </dsp:sp>
    <dsp:sp modelId="{9F28C4A2-411E-49A8-8BDB-315C30740BD7}">
      <dsp:nvSpPr>
        <dsp:cNvPr id="0" name=""/>
        <dsp:cNvSpPr/>
      </dsp:nvSpPr>
      <dsp:spPr>
        <a:xfrm>
          <a:off x="4029411" y="1274610"/>
          <a:ext cx="4947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703" y="4572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500" kern="1200"/>
        </a:p>
      </dsp:txBody>
      <dsp:txXfrm>
        <a:off x="4264395" y="1307962"/>
        <a:ext cx="24735" cy="24735"/>
      </dsp:txXfrm>
    </dsp:sp>
    <dsp:sp modelId="{0C412CAE-977D-4573-B83C-2529D64DCC4E}">
      <dsp:nvSpPr>
        <dsp:cNvPr id="0" name=""/>
        <dsp:cNvSpPr/>
      </dsp:nvSpPr>
      <dsp:spPr>
        <a:xfrm>
          <a:off x="1061191" y="1320330"/>
          <a:ext cx="494703" cy="942651"/>
        </a:xfrm>
        <a:custGeom>
          <a:avLst/>
          <a:gdLst/>
          <a:ahLst/>
          <a:cxnLst/>
          <a:rect l="0" t="0" r="0" b="0"/>
          <a:pathLst>
            <a:path>
              <a:moveTo>
                <a:pt x="0" y="942651"/>
              </a:moveTo>
              <a:lnTo>
                <a:pt x="247351" y="942651"/>
              </a:lnTo>
              <a:lnTo>
                <a:pt x="247351" y="0"/>
              </a:lnTo>
              <a:lnTo>
                <a:pt x="494703" y="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500" kern="1200"/>
        </a:p>
      </dsp:txBody>
      <dsp:txXfrm>
        <a:off x="1281929" y="1765041"/>
        <a:ext cx="53228" cy="53228"/>
      </dsp:txXfrm>
    </dsp:sp>
    <dsp:sp modelId="{8DB57F31-CF52-404E-90F4-9125356FF194}">
      <dsp:nvSpPr>
        <dsp:cNvPr id="0" name=""/>
        <dsp:cNvSpPr/>
      </dsp:nvSpPr>
      <dsp:spPr>
        <a:xfrm>
          <a:off x="4029411" y="331959"/>
          <a:ext cx="4947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703" y="4572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500" kern="1200"/>
        </a:p>
      </dsp:txBody>
      <dsp:txXfrm>
        <a:off x="4264395" y="365311"/>
        <a:ext cx="24735" cy="24735"/>
      </dsp:txXfrm>
    </dsp:sp>
    <dsp:sp modelId="{694BC8C3-6CEB-4210-BF0B-7306DFC930F3}">
      <dsp:nvSpPr>
        <dsp:cNvPr id="0" name=""/>
        <dsp:cNvSpPr/>
      </dsp:nvSpPr>
      <dsp:spPr>
        <a:xfrm>
          <a:off x="1061191" y="377679"/>
          <a:ext cx="494703" cy="1885302"/>
        </a:xfrm>
        <a:custGeom>
          <a:avLst/>
          <a:gdLst/>
          <a:ahLst/>
          <a:cxnLst/>
          <a:rect l="0" t="0" r="0" b="0"/>
          <a:pathLst>
            <a:path>
              <a:moveTo>
                <a:pt x="0" y="1885302"/>
              </a:moveTo>
              <a:lnTo>
                <a:pt x="247351" y="1885302"/>
              </a:lnTo>
              <a:lnTo>
                <a:pt x="247351" y="0"/>
              </a:lnTo>
              <a:lnTo>
                <a:pt x="494703" y="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600" kern="1200"/>
        </a:p>
      </dsp:txBody>
      <dsp:txXfrm>
        <a:off x="1259815" y="1271602"/>
        <a:ext cx="97456" cy="97456"/>
      </dsp:txXfrm>
    </dsp:sp>
    <dsp:sp modelId="{81D5B84E-6BE0-488C-832D-A8DA8D2C7D9C}">
      <dsp:nvSpPr>
        <dsp:cNvPr id="0" name=""/>
        <dsp:cNvSpPr/>
      </dsp:nvSpPr>
      <dsp:spPr>
        <a:xfrm rot="16200000">
          <a:off x="-1300397" y="1885921"/>
          <a:ext cx="3969057" cy="75412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3200" kern="1200" dirty="0" smtClean="0"/>
            <a:t>Tipos de defectos</a:t>
          </a:r>
          <a:endParaRPr lang="es-CL" sz="3200" kern="1200" dirty="0"/>
        </a:p>
      </dsp:txBody>
      <dsp:txXfrm>
        <a:off x="-1300397" y="1885921"/>
        <a:ext cx="3969057" cy="754120"/>
      </dsp:txXfrm>
    </dsp:sp>
    <dsp:sp modelId="{7976B0DA-7F78-450E-8AE3-662150B5EEAE}">
      <dsp:nvSpPr>
        <dsp:cNvPr id="0" name=""/>
        <dsp:cNvSpPr/>
      </dsp:nvSpPr>
      <dsp:spPr>
        <a:xfrm>
          <a:off x="1555895" y="618"/>
          <a:ext cx="2473516" cy="75412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800" kern="1200" dirty="0" smtClean="0"/>
            <a:t>Documentación</a:t>
          </a:r>
          <a:endParaRPr lang="es-CL" sz="1800" kern="1200" dirty="0"/>
        </a:p>
      </dsp:txBody>
      <dsp:txXfrm>
        <a:off x="1555895" y="618"/>
        <a:ext cx="2473516" cy="754120"/>
      </dsp:txXfrm>
    </dsp:sp>
    <dsp:sp modelId="{A21A6926-B908-4485-96D2-D69E2A0F3178}">
      <dsp:nvSpPr>
        <dsp:cNvPr id="0" name=""/>
        <dsp:cNvSpPr/>
      </dsp:nvSpPr>
      <dsp:spPr>
        <a:xfrm>
          <a:off x="4524115" y="618"/>
          <a:ext cx="3398413" cy="75412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kern="1200" dirty="0" smtClean="0"/>
            <a:t>Defectos detectados en documentos y diseños del proyecto.</a:t>
          </a:r>
          <a:endParaRPr lang="es-CL" sz="1600" kern="1200" dirty="0"/>
        </a:p>
      </dsp:txBody>
      <dsp:txXfrm>
        <a:off x="4524115" y="618"/>
        <a:ext cx="3398413" cy="754120"/>
      </dsp:txXfrm>
    </dsp:sp>
    <dsp:sp modelId="{807DB013-F690-4D56-A7B7-86955F551061}">
      <dsp:nvSpPr>
        <dsp:cNvPr id="0" name=""/>
        <dsp:cNvSpPr/>
      </dsp:nvSpPr>
      <dsp:spPr>
        <a:xfrm>
          <a:off x="1555895" y="943269"/>
          <a:ext cx="2473516" cy="75412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800" kern="1200" dirty="0" smtClean="0"/>
            <a:t>Código</a:t>
          </a:r>
          <a:endParaRPr lang="es-CL" sz="1800" kern="1200" dirty="0"/>
        </a:p>
      </dsp:txBody>
      <dsp:txXfrm>
        <a:off x="1555895" y="943269"/>
        <a:ext cx="2473516" cy="754120"/>
      </dsp:txXfrm>
    </dsp:sp>
    <dsp:sp modelId="{B2D62580-5B24-441B-90A9-7447F939058D}">
      <dsp:nvSpPr>
        <dsp:cNvPr id="0" name=""/>
        <dsp:cNvSpPr/>
      </dsp:nvSpPr>
      <dsp:spPr>
        <a:xfrm>
          <a:off x="4524115" y="943269"/>
          <a:ext cx="3398413" cy="75412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kern="1200" dirty="0" smtClean="0"/>
            <a:t>Defectos asociados al código y su estructura.</a:t>
          </a:r>
          <a:endParaRPr lang="es-CL" sz="1600" kern="1200" dirty="0"/>
        </a:p>
      </dsp:txBody>
      <dsp:txXfrm>
        <a:off x="4524115" y="943269"/>
        <a:ext cx="3398413" cy="754120"/>
      </dsp:txXfrm>
    </dsp:sp>
    <dsp:sp modelId="{7086A2D0-93F4-4D7D-90BB-E6B40AC5D9D0}">
      <dsp:nvSpPr>
        <dsp:cNvPr id="0" name=""/>
        <dsp:cNvSpPr/>
      </dsp:nvSpPr>
      <dsp:spPr>
        <a:xfrm>
          <a:off x="1555895" y="1885921"/>
          <a:ext cx="2473516" cy="75412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800" kern="1200" dirty="0" smtClean="0"/>
            <a:t>Integración</a:t>
          </a:r>
          <a:endParaRPr lang="es-CL" sz="1800" kern="1200" dirty="0"/>
        </a:p>
      </dsp:txBody>
      <dsp:txXfrm>
        <a:off x="1555895" y="1885921"/>
        <a:ext cx="2473516" cy="754120"/>
      </dsp:txXfrm>
    </dsp:sp>
    <dsp:sp modelId="{C9821ED1-7E64-40C5-A2FB-435919AD4E5A}">
      <dsp:nvSpPr>
        <dsp:cNvPr id="0" name=""/>
        <dsp:cNvSpPr/>
      </dsp:nvSpPr>
      <dsp:spPr>
        <a:xfrm>
          <a:off x="4524115" y="1885921"/>
          <a:ext cx="3398413" cy="75412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kern="1200" dirty="0" smtClean="0"/>
            <a:t>Defectos asociados a la integración de la aplicación, ya sea con módulos del mismo sistema u otros software.</a:t>
          </a:r>
          <a:endParaRPr lang="es-CL" sz="1600" kern="1200" dirty="0"/>
        </a:p>
      </dsp:txBody>
      <dsp:txXfrm>
        <a:off x="4524115" y="1885921"/>
        <a:ext cx="3398413" cy="754120"/>
      </dsp:txXfrm>
    </dsp:sp>
    <dsp:sp modelId="{833A11FC-3293-4373-B47B-79811B29138F}">
      <dsp:nvSpPr>
        <dsp:cNvPr id="0" name=""/>
        <dsp:cNvSpPr/>
      </dsp:nvSpPr>
      <dsp:spPr>
        <a:xfrm>
          <a:off x="1555895" y="2828572"/>
          <a:ext cx="2473516" cy="75412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800" kern="1200" dirty="0" smtClean="0"/>
            <a:t>Datos</a:t>
          </a:r>
          <a:endParaRPr lang="es-CL" sz="1800" kern="1200" dirty="0"/>
        </a:p>
      </dsp:txBody>
      <dsp:txXfrm>
        <a:off x="1555895" y="2828572"/>
        <a:ext cx="2473516" cy="754120"/>
      </dsp:txXfrm>
    </dsp:sp>
    <dsp:sp modelId="{19597AE4-2372-4E4D-9E46-3BD6AAEACC16}">
      <dsp:nvSpPr>
        <dsp:cNvPr id="0" name=""/>
        <dsp:cNvSpPr/>
      </dsp:nvSpPr>
      <dsp:spPr>
        <a:xfrm>
          <a:off x="4524115" y="2828572"/>
          <a:ext cx="3398413" cy="75412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kern="1200" dirty="0" smtClean="0"/>
            <a:t>Defectos asociados a problemas de datos.</a:t>
          </a:r>
          <a:endParaRPr lang="es-CL" sz="1600" kern="1200" dirty="0"/>
        </a:p>
      </dsp:txBody>
      <dsp:txXfrm>
        <a:off x="4524115" y="2828572"/>
        <a:ext cx="3398413" cy="754120"/>
      </dsp:txXfrm>
    </dsp:sp>
    <dsp:sp modelId="{43DFBD47-131F-46CF-8189-37D4A2F57628}">
      <dsp:nvSpPr>
        <dsp:cNvPr id="0" name=""/>
        <dsp:cNvSpPr/>
      </dsp:nvSpPr>
      <dsp:spPr>
        <a:xfrm>
          <a:off x="1555895" y="3771223"/>
          <a:ext cx="2473516" cy="75412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800" kern="1200" dirty="0" smtClean="0"/>
            <a:t>Funcionalidad</a:t>
          </a:r>
          <a:endParaRPr lang="es-CL" sz="1800" kern="1200" dirty="0"/>
        </a:p>
      </dsp:txBody>
      <dsp:txXfrm>
        <a:off x="1555895" y="3771223"/>
        <a:ext cx="2473516" cy="754120"/>
      </dsp:txXfrm>
    </dsp:sp>
    <dsp:sp modelId="{8D698A25-1CA2-47D5-B8DD-B0A9761A11BD}">
      <dsp:nvSpPr>
        <dsp:cNvPr id="0" name=""/>
        <dsp:cNvSpPr/>
      </dsp:nvSpPr>
      <dsp:spPr>
        <a:xfrm>
          <a:off x="4524115" y="3771223"/>
          <a:ext cx="3398413" cy="75412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kern="1200" dirty="0" smtClean="0"/>
            <a:t>El software no cumple con la funcionalidad requerida.</a:t>
          </a:r>
          <a:endParaRPr lang="es-CL" sz="1600" kern="1200" dirty="0"/>
        </a:p>
      </dsp:txBody>
      <dsp:txXfrm>
        <a:off x="4524115" y="3771223"/>
        <a:ext cx="3398413" cy="754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jpeg>
</file>

<file path=ppt/media/image16.pn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3A8192-9663-414F-80E8-98C4DFAB9247}" type="datetimeFigureOut">
              <a:rPr lang="es-CL" smtClean="0"/>
              <a:t>12-10-2022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2D75F-5A95-4B6F-ADD5-5F4E49DFFFD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47640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94918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No todos los defectos tienen un caso de prueba relacionado.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7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28357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smtClean="0"/>
              <a:t>Compartir</a:t>
            </a:r>
            <a:r>
              <a:rPr lang="es-CL" dirty="0" smtClean="0"/>
              <a:t>, 5min.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E2D75F-5A95-4B6F-ADD5-5F4E49DFFFD6}" type="slidenum">
              <a:rPr lang="es-CL" smtClean="0"/>
              <a:t>10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98000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El primer estado de un defecto es </a:t>
            </a:r>
            <a:r>
              <a:rPr lang="es-ES_tradnl" b="1" baseline="0" dirty="0" smtClean="0"/>
              <a:t>reportado</a:t>
            </a:r>
            <a:r>
              <a:rPr lang="es-ES_tradnl" baseline="0" dirty="0" smtClean="0"/>
              <a:t> por QA y se entrega a desarrollo.</a:t>
            </a:r>
          </a:p>
          <a:p>
            <a:r>
              <a:rPr lang="es-ES_tradnl" baseline="0" dirty="0" smtClean="0"/>
              <a:t>El defecto puede ser </a:t>
            </a:r>
            <a:r>
              <a:rPr lang="es-ES_tradnl" b="1" baseline="0" dirty="0" smtClean="0"/>
              <a:t>rechazado </a:t>
            </a:r>
            <a:r>
              <a:rPr lang="es-ES_tradnl" baseline="0" dirty="0" smtClean="0"/>
              <a:t> por desarrollo dado que considera no lo considera un defecto, no se entiende, necesita más detalle, etc. </a:t>
            </a:r>
          </a:p>
          <a:p>
            <a:r>
              <a:rPr lang="es-ES_tradnl" dirty="0" smtClean="0"/>
              <a:t>O puede ser aceptado</a:t>
            </a:r>
            <a:r>
              <a:rPr lang="es-ES_tradnl" baseline="0" dirty="0" smtClean="0"/>
              <a:t> como defecto y de ser así desarrollo lo deja en estado </a:t>
            </a:r>
            <a:r>
              <a:rPr lang="es-ES_tradnl" b="1" baseline="0" dirty="0" smtClean="0"/>
              <a:t>abierto</a:t>
            </a:r>
            <a:r>
              <a:rPr lang="es-ES_tradnl" baseline="0" dirty="0" smtClean="0"/>
              <a:t>.</a:t>
            </a:r>
          </a:p>
          <a:p>
            <a:r>
              <a:rPr lang="es-ES_tradnl" baseline="0" dirty="0" smtClean="0"/>
              <a:t>Un defecto abierto es </a:t>
            </a:r>
            <a:r>
              <a:rPr lang="es-ES_tradnl" b="1" baseline="0" dirty="0" smtClean="0"/>
              <a:t>asignado</a:t>
            </a:r>
            <a:r>
              <a:rPr lang="es-ES_tradnl" baseline="0" dirty="0" smtClean="0"/>
              <a:t> a un desarrollador para que lo corrija y permanecerá en este estado todo el tiempo que dure su corrección.</a:t>
            </a:r>
          </a:p>
          <a:p>
            <a:r>
              <a:rPr lang="es-ES_tradnl" baseline="0" dirty="0" smtClean="0"/>
              <a:t>Un defecto que ya se ha arreglado cambia de estado a </a:t>
            </a:r>
            <a:r>
              <a:rPr lang="es-ES_tradnl" b="1" baseline="0" dirty="0" smtClean="0"/>
              <a:t>corregido </a:t>
            </a:r>
            <a:r>
              <a:rPr lang="es-ES_tradnl" b="0" baseline="0" dirty="0" smtClean="0"/>
              <a:t>para que sea nuevamente evaluado por QA.</a:t>
            </a:r>
          </a:p>
          <a:p>
            <a:r>
              <a:rPr lang="es-ES_tradnl" b="0" baseline="0" dirty="0" smtClean="0"/>
              <a:t>Cuando un defecto no es prioritario, pasa de estado abierto a </a:t>
            </a:r>
            <a:r>
              <a:rPr lang="es-ES_tradnl" b="1" baseline="0" dirty="0" smtClean="0"/>
              <a:t>postergado.</a:t>
            </a:r>
          </a:p>
          <a:p>
            <a:r>
              <a:rPr lang="es-ES_tradnl" b="0" baseline="0" dirty="0" smtClean="0"/>
              <a:t>Un defecto corregido es revisado por QA en un segundo o tercer ciclo de prueba, se revisa que se haya corregido y según el resultado de la prueba este puede ser </a:t>
            </a:r>
            <a:r>
              <a:rPr lang="es-ES_tradnl" b="1" baseline="0" dirty="0" smtClean="0"/>
              <a:t>cerrado</a:t>
            </a:r>
            <a:r>
              <a:rPr lang="es-ES_tradnl" b="0" baseline="0" dirty="0" smtClean="0"/>
              <a:t> o </a:t>
            </a:r>
            <a:r>
              <a:rPr lang="es-ES_tradnl" b="1" baseline="0" dirty="0" smtClean="0">
                <a:solidFill>
                  <a:schemeClr val="tx1"/>
                </a:solidFill>
              </a:rPr>
              <a:t>reabierto</a:t>
            </a:r>
            <a:r>
              <a:rPr lang="es-ES_tradnl" b="0" baseline="0" dirty="0" smtClean="0"/>
              <a:t>.</a:t>
            </a:r>
          </a:p>
          <a:p>
            <a:r>
              <a:rPr lang="es-ES_tradnl" b="0" dirty="0" smtClean="0"/>
              <a:t>Ocurre</a:t>
            </a:r>
            <a:r>
              <a:rPr lang="es-ES_tradnl" b="0" baseline="0" dirty="0" smtClean="0"/>
              <a:t> a veces que un defecto existe, pero es leve y los usuarios lo aceptan, entonces puede cerrarse sin ser corregido.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12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46719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dirty="0" smtClean="0"/>
              <a:t>El primer estado de un defecto es </a:t>
            </a:r>
            <a:r>
              <a:rPr lang="es-ES_tradnl" b="1" baseline="0" dirty="0" smtClean="0"/>
              <a:t>reportado</a:t>
            </a:r>
            <a:r>
              <a:rPr lang="es-ES_tradnl" baseline="0" dirty="0" smtClean="0"/>
              <a:t> por QA y se entrega a desarrollo.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_tradnl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baseline="0" dirty="0" smtClean="0"/>
              <a:t>El defecto puede quedar en estado </a:t>
            </a:r>
            <a:r>
              <a:rPr lang="es-ES_tradnl" b="1" baseline="0" dirty="0" smtClean="0"/>
              <a:t>rechazado</a:t>
            </a:r>
            <a:r>
              <a:rPr lang="es-ES_tradnl" baseline="0" dirty="0" smtClean="0"/>
              <a:t> y quedar en este estado cuando no es un problema.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baseline="0" dirty="0" smtClean="0"/>
              <a:t>El defecto puede quedar </a:t>
            </a:r>
            <a:r>
              <a:rPr lang="es-ES_tradnl" b="1" baseline="0" dirty="0" smtClean="0"/>
              <a:t>cerrado</a:t>
            </a:r>
            <a:r>
              <a:rPr lang="es-ES_tradnl" baseline="0" dirty="0" smtClean="0"/>
              <a:t> cuando es corregido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baseline="0" dirty="0" smtClean="0"/>
              <a:t>El defecto puede quedar </a:t>
            </a:r>
            <a:r>
              <a:rPr lang="es-ES_tradnl" b="1" baseline="0" dirty="0" smtClean="0"/>
              <a:t>postergado</a:t>
            </a:r>
            <a:r>
              <a:rPr lang="es-ES_tradnl" b="0" baseline="0" dirty="0" smtClean="0"/>
              <a:t> cuando se decide que se corregirá en otro momento, otro ciclo, otro proyecto, etc.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_tradnl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b="0" baseline="0" dirty="0" smtClean="0"/>
              <a:t>Los estados finales: Rechazados y Postergados deben ser validados con el usuario, exceptuando el caso de un defecto reportado que no sea un defecto real, sino una falta de información o comprensión por parte de QA.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_tradnl" baseline="0" dirty="0" smtClean="0"/>
          </a:p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13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13692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12/10/2022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  <p:pic>
        <p:nvPicPr>
          <p:cNvPr id="7" name="Imagen 6" descr="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2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D11D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8422" y="297797"/>
            <a:ext cx="1156138" cy="166414"/>
          </a:xfrm>
          <a:prstGeom prst="rect">
            <a:avLst/>
          </a:prstGeom>
          <a:solidFill>
            <a:srgbClr val="D11D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866" y="297797"/>
            <a:ext cx="1156138" cy="166414"/>
          </a:xfrm>
          <a:prstGeom prst="rect">
            <a:avLst/>
          </a:prstGeom>
          <a:solidFill>
            <a:srgbClr val="CD45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C63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C984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C1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099034" y="297797"/>
            <a:ext cx="1156138" cy="166414"/>
          </a:xfrm>
          <a:prstGeom prst="rect">
            <a:avLst/>
          </a:prstGeom>
          <a:solidFill>
            <a:srgbClr val="A9C1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55172" y="297797"/>
            <a:ext cx="1156138" cy="166414"/>
          </a:xfrm>
          <a:prstGeom prst="rect">
            <a:avLst/>
          </a:prstGeom>
          <a:solidFill>
            <a:srgbClr val="D2DE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E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F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75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751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B6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BCC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CDE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6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CA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CA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E1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CEB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DF3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7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12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A912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D18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A8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C7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12/10/2022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71390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7139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B4967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BB6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CD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665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665C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AEA9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6C3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9D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portada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0575" y="0"/>
            <a:ext cx="4543425" cy="6858000"/>
          </a:xfrm>
          <a:prstGeom prst="rect">
            <a:avLst/>
          </a:prstGeom>
        </p:spPr>
      </p:pic>
      <p:pic>
        <p:nvPicPr>
          <p:cNvPr id="8" name="Imagen 7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5129" y="2294863"/>
            <a:ext cx="4720458" cy="10571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pt institucional-actualizado[1]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43416" cy="6781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 userDrawn="1"/>
        </p:nvSpPr>
        <p:spPr>
          <a:xfrm>
            <a:off x="1748454" y="-27988"/>
            <a:ext cx="17311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8000" b="1" dirty="0" smtClean="0">
                <a:solidFill>
                  <a:srgbClr val="2871B4"/>
                </a:solidFill>
                <a:latin typeface="Myriad Pro"/>
                <a:cs typeface="Myriad Pro"/>
              </a:rPr>
              <a:t>16</a:t>
            </a:r>
            <a:endParaRPr lang="es-ES_tradnl" sz="8000" b="1" dirty="0">
              <a:solidFill>
                <a:srgbClr val="2871B4"/>
              </a:solidFill>
              <a:latin typeface="Myriad Pro"/>
              <a:cs typeface="Myriad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8" name="Imagen 7" descr="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sp>
        <p:nvSpPr>
          <p:cNvPr id="5" name="Rectángulo 4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11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6" name="Imagen 5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7" name="Imagen 6" descr="3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32A3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32A3C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45AC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2B2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83BBC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445F-D772-5243-A7D6-03077CD255FB}" type="datetimeFigureOut">
              <a:rPr lang="es-ES_tradnl" smtClean="0"/>
              <a:pPr/>
              <a:t>12/10/2022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  <p:sldLayoutId id="2147483667" r:id="rId8"/>
    <p:sldLayoutId id="2147483678" r:id="rId9"/>
    <p:sldLayoutId id="2147483672" r:id="rId10"/>
    <p:sldLayoutId id="2147483679" r:id="rId11"/>
    <p:sldLayoutId id="2147483673" r:id="rId12"/>
    <p:sldLayoutId id="2147483680" r:id="rId13"/>
    <p:sldLayoutId id="2147483674" r:id="rId14"/>
    <p:sldLayoutId id="2147483681" r:id="rId15"/>
    <p:sldLayoutId id="2147483675" r:id="rId16"/>
    <p:sldLayoutId id="2147483682" r:id="rId17"/>
    <p:sldLayoutId id="2147483676" r:id="rId18"/>
    <p:sldLayoutId id="2147483683" r:id="rId19"/>
    <p:sldLayoutId id="2147483670" r:id="rId20"/>
    <p:sldLayoutId id="2147483684" r:id="rId21"/>
    <p:sldLayoutId id="2147483671" r:id="rId22"/>
    <p:sldLayoutId id="2147483685" r:id="rId2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3694012"/>
            <a:ext cx="36980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rgbClr val="0A253E"/>
                </a:solidFill>
                <a:latin typeface="Candara"/>
                <a:cs typeface="Candara"/>
              </a:rPr>
              <a:t>Ejecución de pruebas</a:t>
            </a:r>
            <a:endParaRPr lang="es-ES_tradnl" sz="2800" b="1" dirty="0">
              <a:solidFill>
                <a:srgbClr val="0A253E"/>
              </a:solidFill>
              <a:latin typeface="Candara"/>
              <a:cs typeface="Candara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297121"/>
            <a:ext cx="6616700" cy="11072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Pensemos… 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1026" name="Picture 2" descr="Imagen relacionad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744" y="4113327"/>
            <a:ext cx="2561987" cy="2561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628650" y="1703653"/>
            <a:ext cx="802957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s-CL" sz="2800" dirty="0" smtClean="0">
                <a:solidFill>
                  <a:srgbClr val="002060"/>
                </a:solidFill>
              </a:rPr>
              <a:t>¿Porqué crees que los defectos deben estar escritos y bien detallados?</a:t>
            </a:r>
          </a:p>
          <a:p>
            <a:pPr>
              <a:spcAft>
                <a:spcPts val="1200"/>
              </a:spcAft>
            </a:pPr>
            <a:r>
              <a:rPr lang="es-CL" sz="2800" dirty="0" smtClean="0">
                <a:solidFill>
                  <a:srgbClr val="002060"/>
                </a:solidFill>
              </a:rPr>
              <a:t>¿A quién se le debe entregar el registro de defectos?</a:t>
            </a:r>
          </a:p>
          <a:p>
            <a:pPr>
              <a:spcAft>
                <a:spcPts val="1200"/>
              </a:spcAft>
            </a:pPr>
            <a:r>
              <a:rPr lang="es-CL" sz="2800" dirty="0" smtClean="0">
                <a:solidFill>
                  <a:srgbClr val="002060"/>
                </a:solidFill>
              </a:rPr>
              <a:t>¿Para que podrían servir las métricas?</a:t>
            </a:r>
            <a:endParaRPr lang="es-CL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0180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8074044"/>
              </p:ext>
            </p:extLst>
          </p:nvPr>
        </p:nvGraphicFramePr>
        <p:xfrm>
          <a:off x="457200" y="1417638"/>
          <a:ext cx="8229600" cy="5292852"/>
        </p:xfrm>
        <a:graphic>
          <a:graphicData uri="http://schemas.openxmlformats.org/drawingml/2006/table">
            <a:tbl>
              <a:tblPr firstRow="1" firstCol="1" bandRow="1" bandCol="1">
                <a:tableStyleId>{F5AB1C69-6EDB-4FF4-983F-18BD219EF322}</a:tableStyleId>
              </a:tblPr>
              <a:tblGrid>
                <a:gridCol w="1234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8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</a:rPr>
                        <a:t>Nivel de Severidad</a:t>
                      </a:r>
                      <a:endParaRPr lang="es-CL" sz="16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2000" dirty="0">
                          <a:effectLst/>
                        </a:rPr>
                        <a:t>Descripción</a:t>
                      </a:r>
                      <a:endParaRPr lang="es-CL" sz="20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2000" dirty="0">
                          <a:effectLst/>
                        </a:rPr>
                        <a:t>Ejemplo</a:t>
                      </a:r>
                      <a:endParaRPr lang="es-CL" sz="20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2000" dirty="0" smtClean="0">
                          <a:effectLst/>
                        </a:rPr>
                        <a:t>Critico</a:t>
                      </a:r>
                      <a:endParaRPr lang="es-CL" sz="20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</a:rPr>
                        <a:t>Falla en el sistema. No es posible continuar con el procesamiento.</a:t>
                      </a:r>
                      <a:endParaRPr lang="es-CL" sz="18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1800">
                          <a:effectLst/>
                        </a:rPr>
                        <a:t>Un error crítico ha sido encontrado y no permite que se continúe con la operación de la aplicación.</a:t>
                      </a:r>
                      <a:endParaRPr lang="es-CL" sz="1800" b="1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2000" dirty="0" smtClean="0">
                          <a:effectLst/>
                        </a:rPr>
                        <a:t>Grave</a:t>
                      </a:r>
                      <a:endParaRPr lang="es-CL" sz="20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</a:rPr>
                        <a:t>No es posible continuar con el proceso de la función seleccionada</a:t>
                      </a:r>
                      <a:endParaRPr lang="es-CL" sz="18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</a:rPr>
                        <a:t> </a:t>
                      </a:r>
                      <a:endParaRPr lang="es-CL" sz="18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1800">
                          <a:effectLst/>
                        </a:rPr>
                        <a:t>El componente clave no está disponible o la funcionalidad está incorrecta.</a:t>
                      </a:r>
                      <a:endParaRPr lang="es-CL" sz="1800" b="1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2000" dirty="0" smtClean="0">
                          <a:effectLst/>
                        </a:rPr>
                        <a:t>Medio</a:t>
                      </a:r>
                      <a:endParaRPr lang="es-CL" sz="20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</a:rPr>
                        <a:t>Funciones restringidas, pero el procesamiento puede continuar</a:t>
                      </a:r>
                      <a:endParaRPr lang="es-CL" sz="18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</a:rPr>
                        <a:t> </a:t>
                      </a:r>
                      <a:endParaRPr lang="es-CL" sz="18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</a:rPr>
                        <a:t>Componentes no críticos no están disponibles o la funcionalidad es incorrecta; cálculos incorrectos en funcionalidad clave.</a:t>
                      </a:r>
                      <a:endParaRPr lang="es-CL" sz="18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2000" dirty="0" smtClean="0">
                          <a:effectLst/>
                        </a:rPr>
                        <a:t>Leve</a:t>
                      </a:r>
                      <a:endParaRPr lang="es-CL" sz="20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1800">
                          <a:effectLst/>
                        </a:rPr>
                        <a:t>Cambio de forma menor</a:t>
                      </a:r>
                      <a:endParaRPr lang="es-CL" sz="1800" b="1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</a:rPr>
                        <a:t>Errores de usabilidad, pantallas o reportes de errores que no afectan la calidad, el uso ni la funcionalidad del sistema, por ejemplo, cambio en una etiqueta, en un mensaje, etc.</a:t>
                      </a:r>
                      <a:endParaRPr lang="es-CL" sz="18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CL" sz="3200" dirty="0">
                <a:solidFill>
                  <a:schemeClr val="bg1"/>
                </a:solidFill>
              </a:rPr>
              <a:t>Clasificación de los </a:t>
            </a:r>
            <a:r>
              <a:rPr lang="es-CL" sz="3200" dirty="0" smtClean="0">
                <a:solidFill>
                  <a:schemeClr val="bg1"/>
                </a:solidFill>
              </a:rPr>
              <a:t>defectos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4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CL" sz="3200" dirty="0" smtClean="0">
                <a:solidFill>
                  <a:schemeClr val="bg1"/>
                </a:solidFill>
              </a:rPr>
              <a:t>Estados de un defecto</a:t>
            </a:r>
            <a:endParaRPr lang="es-CL" sz="3200" dirty="0">
              <a:solidFill>
                <a:schemeClr val="bg1"/>
              </a:solidFill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286808" y="1169878"/>
            <a:ext cx="8616629" cy="5358989"/>
            <a:chOff x="286808" y="1169878"/>
            <a:chExt cx="8616629" cy="5358989"/>
          </a:xfrm>
        </p:grpSpPr>
        <p:grpSp>
          <p:nvGrpSpPr>
            <p:cNvPr id="50" name="49 Grupo"/>
            <p:cNvGrpSpPr/>
            <p:nvPr/>
          </p:nvGrpSpPr>
          <p:grpSpPr>
            <a:xfrm>
              <a:off x="286808" y="1169878"/>
              <a:ext cx="8616629" cy="4640337"/>
              <a:chOff x="206133" y="1052736"/>
              <a:chExt cx="8616629" cy="4640337"/>
            </a:xfrm>
          </p:grpSpPr>
          <p:sp>
            <p:nvSpPr>
              <p:cNvPr id="4" name="3 Elipse"/>
              <p:cNvSpPr/>
              <p:nvPr/>
            </p:nvSpPr>
            <p:spPr>
              <a:xfrm>
                <a:off x="545804" y="1740000"/>
                <a:ext cx="1361900" cy="132896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L" sz="1400" dirty="0"/>
              </a:p>
            </p:txBody>
          </p:sp>
          <p:sp>
            <p:nvSpPr>
              <p:cNvPr id="21" name="20 CuadroTexto"/>
              <p:cNvSpPr txBox="1"/>
              <p:nvPr/>
            </p:nvSpPr>
            <p:spPr>
              <a:xfrm>
                <a:off x="539552" y="2219814"/>
                <a:ext cx="1369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L" b="1" dirty="0" smtClean="0">
                    <a:solidFill>
                      <a:schemeClr val="bg1"/>
                    </a:solidFill>
                  </a:rPr>
                  <a:t>REPORTADO</a:t>
                </a:r>
                <a:endParaRPr lang="es-CL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21 Elipse"/>
              <p:cNvSpPr/>
              <p:nvPr/>
            </p:nvSpPr>
            <p:spPr>
              <a:xfrm>
                <a:off x="2699792" y="1740000"/>
                <a:ext cx="1361900" cy="132896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L" sz="1400" dirty="0"/>
              </a:p>
            </p:txBody>
          </p:sp>
          <p:sp>
            <p:nvSpPr>
              <p:cNvPr id="23" name="22 CuadroTexto"/>
              <p:cNvSpPr txBox="1"/>
              <p:nvPr/>
            </p:nvSpPr>
            <p:spPr>
              <a:xfrm>
                <a:off x="2843808" y="2267580"/>
                <a:ext cx="10177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L" b="1" dirty="0" smtClean="0">
                    <a:solidFill>
                      <a:schemeClr val="bg1"/>
                    </a:solidFill>
                  </a:rPr>
                  <a:t>ABIERTO</a:t>
                </a:r>
                <a:endParaRPr lang="es-CL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23 Elipse"/>
              <p:cNvSpPr/>
              <p:nvPr/>
            </p:nvSpPr>
            <p:spPr>
              <a:xfrm>
                <a:off x="4595123" y="1792805"/>
                <a:ext cx="1361900" cy="132896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L" sz="1400" dirty="0"/>
              </a:p>
            </p:txBody>
          </p:sp>
          <p:sp>
            <p:nvSpPr>
              <p:cNvPr id="25" name="24 CuadroTexto"/>
              <p:cNvSpPr txBox="1"/>
              <p:nvPr/>
            </p:nvSpPr>
            <p:spPr>
              <a:xfrm>
                <a:off x="4588871" y="2272619"/>
                <a:ext cx="12346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L" b="1" dirty="0" smtClean="0">
                    <a:solidFill>
                      <a:schemeClr val="bg1"/>
                    </a:solidFill>
                  </a:rPr>
                  <a:t>ASIGNADO</a:t>
                </a:r>
                <a:endParaRPr lang="es-CL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25 Elipse"/>
              <p:cNvSpPr/>
              <p:nvPr/>
            </p:nvSpPr>
            <p:spPr>
              <a:xfrm>
                <a:off x="6732240" y="1804666"/>
                <a:ext cx="1361900" cy="132896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L" sz="1400" dirty="0"/>
              </a:p>
            </p:txBody>
          </p:sp>
          <p:sp>
            <p:nvSpPr>
              <p:cNvPr id="27" name="26 CuadroTexto"/>
              <p:cNvSpPr txBox="1"/>
              <p:nvPr/>
            </p:nvSpPr>
            <p:spPr>
              <a:xfrm>
                <a:off x="6725988" y="2284480"/>
                <a:ext cx="13385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L" b="1" dirty="0" smtClean="0">
                    <a:solidFill>
                      <a:schemeClr val="bg1"/>
                    </a:solidFill>
                  </a:rPr>
                  <a:t>CORREGIDO</a:t>
                </a:r>
                <a:endParaRPr lang="es-CL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27 Elipse"/>
              <p:cNvSpPr/>
              <p:nvPr/>
            </p:nvSpPr>
            <p:spPr>
              <a:xfrm>
                <a:off x="1363999" y="4293096"/>
                <a:ext cx="1361900" cy="132896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L" sz="1400" dirty="0"/>
              </a:p>
            </p:txBody>
          </p:sp>
          <p:sp>
            <p:nvSpPr>
              <p:cNvPr id="29" name="28 Elipse"/>
              <p:cNvSpPr/>
              <p:nvPr/>
            </p:nvSpPr>
            <p:spPr>
              <a:xfrm>
                <a:off x="5396447" y="4357762"/>
                <a:ext cx="1361900" cy="132896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L" sz="1400" dirty="0"/>
              </a:p>
            </p:txBody>
          </p:sp>
          <p:sp>
            <p:nvSpPr>
              <p:cNvPr id="30" name="29 CuadroTexto"/>
              <p:cNvSpPr txBox="1"/>
              <p:nvPr/>
            </p:nvSpPr>
            <p:spPr>
              <a:xfrm>
                <a:off x="5390195" y="4837576"/>
                <a:ext cx="125701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L" b="1" dirty="0" smtClean="0">
                    <a:solidFill>
                      <a:schemeClr val="bg1"/>
                    </a:solidFill>
                  </a:rPr>
                  <a:t>REABIERTO</a:t>
                </a:r>
                <a:endParaRPr lang="es-CL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30 Elipse"/>
              <p:cNvSpPr/>
              <p:nvPr/>
            </p:nvSpPr>
            <p:spPr>
              <a:xfrm>
                <a:off x="3343222" y="4357762"/>
                <a:ext cx="1361900" cy="132896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L" sz="1400" dirty="0"/>
              </a:p>
            </p:txBody>
          </p:sp>
          <p:sp>
            <p:nvSpPr>
              <p:cNvPr id="32" name="31 CuadroTexto"/>
              <p:cNvSpPr txBox="1"/>
              <p:nvPr/>
            </p:nvSpPr>
            <p:spPr>
              <a:xfrm>
                <a:off x="3275302" y="4837576"/>
                <a:ext cx="15127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L" b="1" dirty="0" smtClean="0">
                    <a:solidFill>
                      <a:schemeClr val="bg1"/>
                    </a:solidFill>
                  </a:rPr>
                  <a:t>POSTERGADO</a:t>
                </a:r>
                <a:endParaRPr lang="es-CL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32 Elipse"/>
              <p:cNvSpPr/>
              <p:nvPr/>
            </p:nvSpPr>
            <p:spPr>
              <a:xfrm>
                <a:off x="7308304" y="4346865"/>
                <a:ext cx="1361900" cy="132896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L" sz="1400" dirty="0"/>
              </a:p>
            </p:txBody>
          </p:sp>
          <p:sp>
            <p:nvSpPr>
              <p:cNvPr id="34" name="33 CuadroTexto"/>
              <p:cNvSpPr txBox="1"/>
              <p:nvPr/>
            </p:nvSpPr>
            <p:spPr>
              <a:xfrm>
                <a:off x="7485231" y="4826679"/>
                <a:ext cx="11192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L" b="1" dirty="0" smtClean="0">
                    <a:solidFill>
                      <a:schemeClr val="bg1"/>
                    </a:solidFill>
                  </a:rPr>
                  <a:t>CERRADO</a:t>
                </a:r>
                <a:endParaRPr lang="es-CL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34 CuadroTexto"/>
              <p:cNvSpPr txBox="1"/>
              <p:nvPr/>
            </p:nvSpPr>
            <p:spPr>
              <a:xfrm>
                <a:off x="1378807" y="4826679"/>
                <a:ext cx="13803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L" b="1" dirty="0" smtClean="0">
                    <a:solidFill>
                      <a:schemeClr val="bg1"/>
                    </a:solidFill>
                  </a:rPr>
                  <a:t>RECHAZADO</a:t>
                </a:r>
                <a:endParaRPr lang="es-CL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7" name="36 Conector curvado"/>
              <p:cNvCxnSpPr/>
              <p:nvPr/>
            </p:nvCxnSpPr>
            <p:spPr>
              <a:xfrm rot="16200000" flipH="1">
                <a:off x="151483" y="3745060"/>
                <a:ext cx="1888616" cy="536415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38 Conector curvado"/>
              <p:cNvCxnSpPr>
                <a:stCxn id="28" idx="7"/>
                <a:endCxn id="4" idx="6"/>
              </p:cNvCxnSpPr>
              <p:nvPr/>
            </p:nvCxnSpPr>
            <p:spPr>
              <a:xfrm rot="16200000" flipV="1">
                <a:off x="1175460" y="3136724"/>
                <a:ext cx="2083238" cy="618749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40 Conector curvado"/>
              <p:cNvCxnSpPr>
                <a:stCxn id="4" idx="0"/>
                <a:endCxn id="22" idx="0"/>
              </p:cNvCxnSpPr>
              <p:nvPr/>
            </p:nvCxnSpPr>
            <p:spPr>
              <a:xfrm rot="5400000" flipH="1" flipV="1">
                <a:off x="2303748" y="663006"/>
                <a:ext cx="12700" cy="2153988"/>
              </a:xfrm>
              <a:prstGeom prst="curvedConnector3">
                <a:avLst>
                  <a:gd name="adj1" fmla="val 1800000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43 Conector curvado"/>
              <p:cNvCxnSpPr>
                <a:stCxn id="22" idx="4"/>
                <a:endCxn id="35" idx="3"/>
              </p:cNvCxnSpPr>
              <p:nvPr/>
            </p:nvCxnSpPr>
            <p:spPr>
              <a:xfrm rot="5400000">
                <a:off x="2098740" y="3729342"/>
                <a:ext cx="1942385" cy="621621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46 Conector curvado"/>
              <p:cNvCxnSpPr>
                <a:stCxn id="22" idx="7"/>
                <a:endCxn id="24" idx="0"/>
              </p:cNvCxnSpPr>
              <p:nvPr/>
            </p:nvCxnSpPr>
            <p:spPr>
              <a:xfrm rot="5400000" flipH="1" flipV="1">
                <a:off x="4498251" y="1156801"/>
                <a:ext cx="141817" cy="1413827"/>
              </a:xfrm>
              <a:prstGeom prst="curvedConnector3">
                <a:avLst>
                  <a:gd name="adj1" fmla="val 298428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51 Conector curvado"/>
              <p:cNvCxnSpPr>
                <a:stCxn id="24" idx="7"/>
                <a:endCxn id="26" idx="7"/>
              </p:cNvCxnSpPr>
              <p:nvPr/>
            </p:nvCxnSpPr>
            <p:spPr>
              <a:xfrm rot="16200000" flipH="1">
                <a:off x="6820204" y="924799"/>
                <a:ext cx="11861" cy="2137117"/>
              </a:xfrm>
              <a:prstGeom prst="curvedConnector3">
                <a:avLst>
                  <a:gd name="adj1" fmla="val -3568181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53 Conector curvado"/>
              <p:cNvCxnSpPr>
                <a:stCxn id="26" idx="6"/>
                <a:endCxn id="33" idx="7"/>
              </p:cNvCxnSpPr>
              <p:nvPr/>
            </p:nvCxnSpPr>
            <p:spPr>
              <a:xfrm>
                <a:off x="8094140" y="2469146"/>
                <a:ext cx="376618" cy="2072341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55 Conector curvado"/>
              <p:cNvCxnSpPr>
                <a:stCxn id="26" idx="4"/>
                <a:endCxn id="29" idx="7"/>
              </p:cNvCxnSpPr>
              <p:nvPr/>
            </p:nvCxnSpPr>
            <p:spPr>
              <a:xfrm rot="5400000">
                <a:off x="6276667" y="3415861"/>
                <a:ext cx="1418758" cy="854289"/>
              </a:xfrm>
              <a:prstGeom prst="curvedConnector3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57 Conector curvado"/>
              <p:cNvCxnSpPr>
                <a:stCxn id="30" idx="1"/>
              </p:cNvCxnSpPr>
              <p:nvPr/>
            </p:nvCxnSpPr>
            <p:spPr>
              <a:xfrm rot="10800000">
                <a:off x="5215933" y="3178838"/>
                <a:ext cx="174263" cy="1843404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59 Conector curvado"/>
              <p:cNvCxnSpPr>
                <a:stCxn id="22" idx="6"/>
                <a:endCxn id="31" idx="7"/>
              </p:cNvCxnSpPr>
              <p:nvPr/>
            </p:nvCxnSpPr>
            <p:spPr>
              <a:xfrm>
                <a:off x="4061692" y="2404480"/>
                <a:ext cx="443984" cy="2147904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60 CuadroTexto"/>
              <p:cNvSpPr txBox="1"/>
              <p:nvPr/>
            </p:nvSpPr>
            <p:spPr>
              <a:xfrm>
                <a:off x="3995936" y="1052736"/>
                <a:ext cx="94801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CL" sz="1400" dirty="0" smtClean="0"/>
                  <a:t>Aprobada</a:t>
                </a:r>
              </a:p>
              <a:p>
                <a:pPr algn="ctr"/>
                <a:r>
                  <a:rPr lang="es-CL" sz="1400" dirty="0" smtClean="0"/>
                  <a:t>corrección</a:t>
                </a:r>
                <a:endParaRPr lang="es-CL" sz="1400" dirty="0"/>
              </a:p>
            </p:txBody>
          </p:sp>
          <p:sp>
            <p:nvSpPr>
              <p:cNvPr id="62" name="61 CuadroTexto"/>
              <p:cNvSpPr txBox="1"/>
              <p:nvPr/>
            </p:nvSpPr>
            <p:spPr>
              <a:xfrm>
                <a:off x="1799573" y="1475791"/>
                <a:ext cx="83785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L" sz="1400" dirty="0" smtClean="0"/>
                  <a:t>Revisado</a:t>
                </a:r>
                <a:endParaRPr lang="es-CL" sz="1400" dirty="0"/>
              </a:p>
            </p:txBody>
          </p:sp>
          <p:sp>
            <p:nvSpPr>
              <p:cNvPr id="63" name="62 CuadroTexto"/>
              <p:cNvSpPr txBox="1"/>
              <p:nvPr/>
            </p:nvSpPr>
            <p:spPr>
              <a:xfrm>
                <a:off x="6306525" y="1294034"/>
                <a:ext cx="90364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CL" sz="1400" dirty="0" smtClean="0"/>
                  <a:t>Corregido</a:t>
                </a:r>
                <a:endParaRPr lang="es-CL" sz="1400" dirty="0"/>
              </a:p>
            </p:txBody>
          </p:sp>
          <p:sp>
            <p:nvSpPr>
              <p:cNvPr id="64" name="63 CuadroTexto"/>
              <p:cNvSpPr txBox="1"/>
              <p:nvPr/>
            </p:nvSpPr>
            <p:spPr>
              <a:xfrm>
                <a:off x="7804213" y="3121765"/>
                <a:ext cx="1018549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CL" sz="1400" dirty="0" smtClean="0"/>
                  <a:t>Revisado </a:t>
                </a:r>
              </a:p>
              <a:p>
                <a:pPr algn="ctr"/>
                <a:r>
                  <a:rPr lang="es-CL" sz="1400" dirty="0" smtClean="0"/>
                  <a:t>Y aprobado</a:t>
                </a:r>
                <a:endParaRPr lang="es-CL" sz="1400" dirty="0"/>
              </a:p>
            </p:txBody>
          </p:sp>
          <p:sp>
            <p:nvSpPr>
              <p:cNvPr id="65" name="64 CuadroTexto"/>
              <p:cNvSpPr txBox="1"/>
              <p:nvPr/>
            </p:nvSpPr>
            <p:spPr>
              <a:xfrm>
                <a:off x="6384274" y="3490047"/>
                <a:ext cx="1062600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CL" sz="1400" dirty="0" smtClean="0"/>
                  <a:t>Revisado </a:t>
                </a:r>
              </a:p>
              <a:p>
                <a:pPr algn="ctr"/>
                <a:r>
                  <a:rPr lang="es-CL" sz="1400" dirty="0" smtClean="0"/>
                  <a:t>Y rechazado</a:t>
                </a:r>
                <a:endParaRPr lang="es-CL" sz="1400" dirty="0"/>
              </a:p>
            </p:txBody>
          </p:sp>
          <p:sp>
            <p:nvSpPr>
              <p:cNvPr id="67" name="66 CuadroTexto"/>
              <p:cNvSpPr txBox="1"/>
              <p:nvPr/>
            </p:nvSpPr>
            <p:spPr>
              <a:xfrm>
                <a:off x="4875118" y="3581395"/>
                <a:ext cx="1137042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CL" sz="1400" dirty="0" smtClean="0"/>
                  <a:t>Aprobada</a:t>
                </a:r>
              </a:p>
              <a:p>
                <a:pPr algn="ctr"/>
                <a:r>
                  <a:rPr lang="es-CL" sz="1400" dirty="0" smtClean="0"/>
                  <a:t>re corrección</a:t>
                </a:r>
                <a:endParaRPr lang="es-CL" sz="1400" dirty="0"/>
              </a:p>
            </p:txBody>
          </p:sp>
          <p:sp>
            <p:nvSpPr>
              <p:cNvPr id="68" name="67 CuadroTexto"/>
              <p:cNvSpPr txBox="1"/>
              <p:nvPr/>
            </p:nvSpPr>
            <p:spPr>
              <a:xfrm>
                <a:off x="3735754" y="3243706"/>
                <a:ext cx="969368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CL" sz="1400" dirty="0" smtClean="0"/>
                  <a:t>Postergar</a:t>
                </a:r>
              </a:p>
              <a:p>
                <a:pPr algn="ctr"/>
                <a:r>
                  <a:rPr lang="es-CL" sz="1400" dirty="0" smtClean="0"/>
                  <a:t>Corrección</a:t>
                </a:r>
                <a:endParaRPr lang="es-CL" sz="1400" dirty="0"/>
              </a:p>
            </p:txBody>
          </p:sp>
          <p:sp>
            <p:nvSpPr>
              <p:cNvPr id="69" name="68 CuadroTexto"/>
              <p:cNvSpPr txBox="1"/>
              <p:nvPr/>
            </p:nvSpPr>
            <p:spPr>
              <a:xfrm>
                <a:off x="2766234" y="3751657"/>
                <a:ext cx="888705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CL" sz="1400" dirty="0" smtClean="0"/>
                  <a:t>No es un </a:t>
                </a:r>
              </a:p>
              <a:p>
                <a:pPr algn="ctr"/>
                <a:r>
                  <a:rPr lang="es-CL" sz="1400" dirty="0" smtClean="0"/>
                  <a:t>problema</a:t>
                </a:r>
                <a:endParaRPr lang="es-CL" sz="1400" dirty="0"/>
              </a:p>
            </p:txBody>
          </p:sp>
          <p:sp>
            <p:nvSpPr>
              <p:cNvPr id="70" name="69 CuadroTexto"/>
              <p:cNvSpPr txBox="1"/>
              <p:nvPr/>
            </p:nvSpPr>
            <p:spPr>
              <a:xfrm>
                <a:off x="1860571" y="3273618"/>
                <a:ext cx="907685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CL" sz="1400" dirty="0"/>
                  <a:t>Reescribir</a:t>
                </a:r>
              </a:p>
            </p:txBody>
          </p:sp>
          <p:sp>
            <p:nvSpPr>
              <p:cNvPr id="71" name="70 CuadroTexto"/>
              <p:cNvSpPr txBox="1"/>
              <p:nvPr/>
            </p:nvSpPr>
            <p:spPr>
              <a:xfrm>
                <a:off x="206133" y="3777108"/>
                <a:ext cx="1242904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CL" sz="1400" dirty="0" smtClean="0"/>
                  <a:t>Mal reportado</a:t>
                </a:r>
                <a:endParaRPr lang="es-CL" sz="1400" dirty="0"/>
              </a:p>
            </p:txBody>
          </p:sp>
          <p:cxnSp>
            <p:nvCxnSpPr>
              <p:cNvPr id="85" name="84 Conector curvado"/>
              <p:cNvCxnSpPr>
                <a:stCxn id="29" idx="4"/>
                <a:endCxn id="31" idx="4"/>
              </p:cNvCxnSpPr>
              <p:nvPr/>
            </p:nvCxnSpPr>
            <p:spPr>
              <a:xfrm rot="5400000">
                <a:off x="5050785" y="4660110"/>
                <a:ext cx="12700" cy="2053225"/>
              </a:xfrm>
              <a:prstGeom prst="curvedConnector3">
                <a:avLst>
                  <a:gd name="adj1" fmla="val 1800000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86 Conector curvado"/>
              <p:cNvCxnSpPr>
                <a:stCxn id="33" idx="4"/>
                <a:endCxn id="29" idx="4"/>
              </p:cNvCxnSpPr>
              <p:nvPr/>
            </p:nvCxnSpPr>
            <p:spPr>
              <a:xfrm rot="5400000">
                <a:off x="7027878" y="4725345"/>
                <a:ext cx="10897" cy="1911857"/>
              </a:xfrm>
              <a:prstGeom prst="curvedConnector3">
                <a:avLst>
                  <a:gd name="adj1" fmla="val 2197825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CuadroTexto 6"/>
            <p:cNvSpPr txBox="1"/>
            <p:nvPr/>
          </p:nvSpPr>
          <p:spPr>
            <a:xfrm>
              <a:off x="4458448" y="5816609"/>
              <a:ext cx="1325212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CL" sz="1400" dirty="0" smtClean="0"/>
                <a:t>Nueva </a:t>
              </a:r>
            </a:p>
            <a:p>
              <a:pPr algn="ctr"/>
              <a:r>
                <a:rPr lang="es-CL" sz="1400" dirty="0" smtClean="0"/>
                <a:t>información</a:t>
              </a:r>
              <a:endParaRPr lang="es-CL" sz="1400" dirty="0"/>
            </a:p>
          </p:txBody>
        </p:sp>
        <p:sp>
          <p:nvSpPr>
            <p:cNvPr id="46" name="CuadroTexto 45"/>
            <p:cNvSpPr txBox="1"/>
            <p:nvPr/>
          </p:nvSpPr>
          <p:spPr>
            <a:xfrm>
              <a:off x="6727881" y="5790203"/>
              <a:ext cx="1075224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CL" sz="1400" dirty="0" smtClean="0"/>
                <a:t>El problema regreso</a:t>
              </a:r>
            </a:p>
            <a:p>
              <a:pPr algn="ctr"/>
              <a:endParaRPr lang="es-CL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54503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Estado inicial y final de un defecto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4" name="3 Flecha derecha"/>
          <p:cNvSpPr/>
          <p:nvPr/>
        </p:nvSpPr>
        <p:spPr>
          <a:xfrm>
            <a:off x="3786182" y="2071678"/>
            <a:ext cx="2357454" cy="2143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sz="3200" dirty="0"/>
          </a:p>
        </p:txBody>
      </p:sp>
      <p:grpSp>
        <p:nvGrpSpPr>
          <p:cNvPr id="8" name="7 Grupo"/>
          <p:cNvGrpSpPr/>
          <p:nvPr/>
        </p:nvGrpSpPr>
        <p:grpSpPr>
          <a:xfrm>
            <a:off x="6345538" y="1500174"/>
            <a:ext cx="1369734" cy="1328960"/>
            <a:chOff x="539552" y="1740000"/>
            <a:chExt cx="1369734" cy="1328960"/>
          </a:xfrm>
        </p:grpSpPr>
        <p:sp>
          <p:nvSpPr>
            <p:cNvPr id="6" name="5 Elipse"/>
            <p:cNvSpPr/>
            <p:nvPr/>
          </p:nvSpPr>
          <p:spPr>
            <a:xfrm>
              <a:off x="545804" y="1740000"/>
              <a:ext cx="1361900" cy="132896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L" sz="1400" dirty="0"/>
            </a:p>
          </p:txBody>
        </p:sp>
        <p:sp>
          <p:nvSpPr>
            <p:cNvPr id="7" name="6 CuadroTexto"/>
            <p:cNvSpPr txBox="1"/>
            <p:nvPr/>
          </p:nvSpPr>
          <p:spPr>
            <a:xfrm>
              <a:off x="539552" y="2219814"/>
              <a:ext cx="13697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L" b="1" dirty="0" smtClean="0">
                  <a:solidFill>
                    <a:schemeClr val="bg1"/>
                  </a:solidFill>
                </a:rPr>
                <a:t>REPORTADO</a:t>
              </a:r>
              <a:endParaRPr lang="es-CL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24 Grupo"/>
          <p:cNvGrpSpPr/>
          <p:nvPr/>
        </p:nvGrpSpPr>
        <p:grpSpPr>
          <a:xfrm>
            <a:off x="6345426" y="5100436"/>
            <a:ext cx="1512722" cy="1328960"/>
            <a:chOff x="5773922" y="5386188"/>
            <a:chExt cx="1512722" cy="1328960"/>
          </a:xfrm>
        </p:grpSpPr>
        <p:sp>
          <p:nvSpPr>
            <p:cNvPr id="13" name="12 Elipse"/>
            <p:cNvSpPr/>
            <p:nvPr/>
          </p:nvSpPr>
          <p:spPr>
            <a:xfrm>
              <a:off x="5841842" y="5386188"/>
              <a:ext cx="1361900" cy="132896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L" sz="1400" dirty="0"/>
            </a:p>
          </p:txBody>
        </p:sp>
        <p:sp>
          <p:nvSpPr>
            <p:cNvPr id="14" name="13 CuadroTexto"/>
            <p:cNvSpPr txBox="1"/>
            <p:nvPr/>
          </p:nvSpPr>
          <p:spPr>
            <a:xfrm>
              <a:off x="5773922" y="5909078"/>
              <a:ext cx="15127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L" b="1" dirty="0" smtClean="0">
                  <a:solidFill>
                    <a:schemeClr val="bg1"/>
                  </a:solidFill>
                </a:rPr>
                <a:t>POSTERGADO</a:t>
              </a:r>
              <a:endParaRPr lang="es-CL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17 Grupo"/>
          <p:cNvGrpSpPr/>
          <p:nvPr/>
        </p:nvGrpSpPr>
        <p:grpSpPr>
          <a:xfrm>
            <a:off x="6416864" y="3143248"/>
            <a:ext cx="1395122" cy="1328960"/>
            <a:chOff x="1363999" y="4293096"/>
            <a:chExt cx="1395122" cy="1328960"/>
          </a:xfrm>
        </p:grpSpPr>
        <p:sp>
          <p:nvSpPr>
            <p:cNvPr id="16" name="15 Elipse"/>
            <p:cNvSpPr/>
            <p:nvPr/>
          </p:nvSpPr>
          <p:spPr>
            <a:xfrm>
              <a:off x="1363999" y="4293096"/>
              <a:ext cx="1361900" cy="132896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L" sz="1400" dirty="0"/>
            </a:p>
          </p:txBody>
        </p:sp>
        <p:sp>
          <p:nvSpPr>
            <p:cNvPr id="17" name="16 CuadroTexto"/>
            <p:cNvSpPr txBox="1"/>
            <p:nvPr/>
          </p:nvSpPr>
          <p:spPr>
            <a:xfrm>
              <a:off x="1378807" y="4826679"/>
              <a:ext cx="13803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L" b="1" dirty="0" smtClean="0">
                  <a:solidFill>
                    <a:schemeClr val="bg1"/>
                  </a:solidFill>
                </a:rPr>
                <a:t>RECHAZADO</a:t>
              </a:r>
              <a:endParaRPr lang="es-CL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18 Rectángulo redondeado"/>
          <p:cNvSpPr/>
          <p:nvPr/>
        </p:nvSpPr>
        <p:spPr>
          <a:xfrm>
            <a:off x="714348" y="1857364"/>
            <a:ext cx="2928958" cy="64294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dirty="0" smtClean="0"/>
              <a:t>Estado Inicial</a:t>
            </a:r>
            <a:endParaRPr lang="es-AR" sz="2800" dirty="0"/>
          </a:p>
        </p:txBody>
      </p:sp>
      <p:sp>
        <p:nvSpPr>
          <p:cNvPr id="20" name="19 Rectángulo redondeado"/>
          <p:cNvSpPr/>
          <p:nvPr/>
        </p:nvSpPr>
        <p:spPr>
          <a:xfrm>
            <a:off x="844700" y="4429132"/>
            <a:ext cx="2928958" cy="64294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dirty="0" smtClean="0"/>
              <a:t>Estado Final</a:t>
            </a:r>
            <a:endParaRPr lang="es-AR" sz="2800" dirty="0"/>
          </a:p>
        </p:txBody>
      </p:sp>
      <p:sp>
        <p:nvSpPr>
          <p:cNvPr id="21" name="20 Flecha derecha"/>
          <p:cNvSpPr/>
          <p:nvPr/>
        </p:nvSpPr>
        <p:spPr>
          <a:xfrm>
            <a:off x="4059410" y="4643446"/>
            <a:ext cx="2357454" cy="2143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sz="3200" dirty="0"/>
          </a:p>
        </p:txBody>
      </p:sp>
      <p:sp>
        <p:nvSpPr>
          <p:cNvPr id="22" name="21 Flecha derecha"/>
          <p:cNvSpPr/>
          <p:nvPr/>
        </p:nvSpPr>
        <p:spPr>
          <a:xfrm rot="20503432">
            <a:off x="3987972" y="4078992"/>
            <a:ext cx="2357454" cy="2143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sz="3200" dirty="0"/>
          </a:p>
        </p:txBody>
      </p:sp>
      <p:sp>
        <p:nvSpPr>
          <p:cNvPr id="23" name="22 Flecha derecha"/>
          <p:cNvSpPr/>
          <p:nvPr/>
        </p:nvSpPr>
        <p:spPr>
          <a:xfrm rot="1038144">
            <a:off x="3987972" y="5297856"/>
            <a:ext cx="2357454" cy="2143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sz="3200" dirty="0"/>
          </a:p>
        </p:txBody>
      </p:sp>
      <p:grpSp>
        <p:nvGrpSpPr>
          <p:cNvPr id="24" name="23 Grupo"/>
          <p:cNvGrpSpPr/>
          <p:nvPr/>
        </p:nvGrpSpPr>
        <p:grpSpPr>
          <a:xfrm>
            <a:off x="6488302" y="4143380"/>
            <a:ext cx="1361900" cy="1328960"/>
            <a:chOff x="5786446" y="4000504"/>
            <a:chExt cx="1361900" cy="1328960"/>
          </a:xfrm>
        </p:grpSpPr>
        <p:sp>
          <p:nvSpPr>
            <p:cNvPr id="10" name="9 Elipse"/>
            <p:cNvSpPr/>
            <p:nvPr/>
          </p:nvSpPr>
          <p:spPr>
            <a:xfrm>
              <a:off x="5786446" y="4000504"/>
              <a:ext cx="1361900" cy="132896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L" sz="1400" dirty="0"/>
            </a:p>
          </p:txBody>
        </p:sp>
        <p:sp>
          <p:nvSpPr>
            <p:cNvPr id="11" name="10 CuadroTexto"/>
            <p:cNvSpPr txBox="1"/>
            <p:nvPr/>
          </p:nvSpPr>
          <p:spPr>
            <a:xfrm>
              <a:off x="5963373" y="4480318"/>
              <a:ext cx="11192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L" b="1" dirty="0" smtClean="0">
                  <a:solidFill>
                    <a:schemeClr val="bg1"/>
                  </a:solidFill>
                </a:rPr>
                <a:t>CERRADO</a:t>
              </a:r>
              <a:endParaRPr lang="es-CL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6" name="25 Rectángulo"/>
          <p:cNvSpPr/>
          <p:nvPr/>
        </p:nvSpPr>
        <p:spPr>
          <a:xfrm>
            <a:off x="642910" y="3143248"/>
            <a:ext cx="3643322" cy="9233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ES_tradnl" dirty="0" smtClean="0"/>
              <a:t>Los estados finales: </a:t>
            </a:r>
            <a:r>
              <a:rPr lang="es-ES_tradnl" b="1" dirty="0" smtClean="0"/>
              <a:t>Rechazados</a:t>
            </a:r>
            <a:r>
              <a:rPr lang="es-ES_tradnl" dirty="0" smtClean="0"/>
              <a:t> y </a:t>
            </a:r>
            <a:r>
              <a:rPr lang="es-ES_tradnl" b="1" dirty="0" smtClean="0"/>
              <a:t>Postergados</a:t>
            </a:r>
            <a:r>
              <a:rPr lang="es-ES_tradnl" dirty="0" smtClean="0"/>
              <a:t> deben ser validados con </a:t>
            </a:r>
            <a:r>
              <a:rPr lang="es-ES_tradnl" smtClean="0"/>
              <a:t>el usuario.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841110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es-CL" dirty="0"/>
              <a:t>La </a:t>
            </a:r>
            <a:r>
              <a:rPr lang="es-CL" dirty="0" smtClean="0"/>
              <a:t>clasificación del tipo de defectos </a:t>
            </a:r>
            <a:r>
              <a:rPr lang="es-CL" dirty="0"/>
              <a:t>puede ser variada, por ejemplo, se pueden clasificar según:</a:t>
            </a:r>
          </a:p>
          <a:p>
            <a:pPr lvl="1" algn="just"/>
            <a:r>
              <a:rPr lang="es-CL" dirty="0"/>
              <a:t>La </a:t>
            </a:r>
            <a:r>
              <a:rPr lang="es-CL" dirty="0" smtClean="0"/>
              <a:t>actividad </a:t>
            </a:r>
            <a:r>
              <a:rPr lang="es-CL" dirty="0"/>
              <a:t>de fase o desarrollo en la que se crea el defecto, por ejemplo, un error de especificación o un error de codificación</a:t>
            </a:r>
          </a:p>
          <a:p>
            <a:pPr lvl="1" algn="just"/>
            <a:r>
              <a:rPr lang="es-CL" dirty="0"/>
              <a:t>Caracterización de defectos, por ejemplo, un error OBOB </a:t>
            </a:r>
          </a:p>
          <a:p>
            <a:pPr lvl="1" algn="just"/>
            <a:r>
              <a:rPr lang="es-CL" dirty="0" smtClean="0"/>
              <a:t>Una </a:t>
            </a:r>
            <a:r>
              <a:rPr lang="es-CL" dirty="0"/>
              <a:t>incorreción o inexactitud, por ejemplo, un operador relacional incorrecto, un error de sintaxis del lenguaje de programación o una suposición no válida</a:t>
            </a:r>
          </a:p>
          <a:p>
            <a:pPr lvl="1" algn="just"/>
            <a:r>
              <a:rPr lang="es-CL" dirty="0" smtClean="0"/>
              <a:t>Problemas </a:t>
            </a:r>
            <a:r>
              <a:rPr lang="es-CL" dirty="0"/>
              <a:t>de rendimiento, por ejemplo, tiempo de ejecución excesivo, disponibilidad insuficiente.</a:t>
            </a:r>
          </a:p>
          <a:p>
            <a:pPr algn="just"/>
            <a:endParaRPr lang="es-CL" dirty="0"/>
          </a:p>
          <a:p>
            <a:pPr algn="just"/>
            <a:r>
              <a:rPr lang="es-CL" dirty="0"/>
              <a:t>Para esta asignatura, designaremos los siguientes tipos de defectos</a:t>
            </a:r>
            <a:r>
              <a:rPr lang="es-CL" dirty="0" smtClean="0"/>
              <a:t>:</a:t>
            </a:r>
            <a:endParaRPr lang="es-CL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L" sz="3200" dirty="0" smtClean="0">
                <a:solidFill>
                  <a:schemeClr val="bg1"/>
                </a:solidFill>
              </a:rPr>
              <a:t>Tipos de defectos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545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Marcador de conteni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2079444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5296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Reflexión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 smtClean="0">
                <a:solidFill>
                  <a:srgbClr val="FFFFFF"/>
                </a:solidFill>
              </a:rPr>
              <a:t>Reflexión</a:t>
            </a:r>
            <a:endParaRPr lang="es-ES_tradnl" sz="3200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CL" sz="2800" dirty="0" smtClean="0"/>
              <a:t>Recordemos que un reporte de defectos es más que el registro de resultado de las pruebas, pues este debe contener detalles  sobre el error encontrado, ambiente en que se probo, </a:t>
            </a:r>
            <a:r>
              <a:rPr lang="es-CL" sz="2800" smtClean="0"/>
              <a:t>datos utilizados, </a:t>
            </a:r>
            <a:r>
              <a:rPr lang="es-CL" sz="2800" dirty="0" smtClean="0"/>
              <a:t>incluso, si es posible, alguna sugerencia de corrección.</a:t>
            </a:r>
          </a:p>
          <a:p>
            <a:pPr algn="just"/>
            <a:r>
              <a:rPr lang="es-CL" sz="2800" dirty="0" smtClean="0"/>
              <a:t>El defecto debe ser escrito de forma clara y precisa, para que sea entendido por todos los participantes.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Objetivos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 smtClean="0">
                <a:solidFill>
                  <a:srgbClr val="FFFFFF"/>
                </a:solidFill>
              </a:rPr>
              <a:t>Objetivos</a:t>
            </a:r>
            <a:endParaRPr lang="es-ES_tradnl" sz="3200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L" dirty="0" smtClean="0"/>
              <a:t>Aprender</a:t>
            </a:r>
          </a:p>
          <a:p>
            <a:pPr lvl="1"/>
            <a:r>
              <a:rPr lang="es-CL" dirty="0" smtClean="0"/>
              <a:t>Reporte de defectos</a:t>
            </a:r>
          </a:p>
          <a:p>
            <a:pPr lvl="1"/>
            <a:r>
              <a:rPr lang="es-CL" dirty="0" smtClean="0"/>
              <a:t>Estados de un defecto</a:t>
            </a:r>
            <a:endParaRPr lang="es-C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Reportar Defectos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3601616" y="1600200"/>
            <a:ext cx="5085183" cy="4525963"/>
          </a:xfrm>
        </p:spPr>
        <p:txBody>
          <a:bodyPr>
            <a:noAutofit/>
          </a:bodyPr>
          <a:lstStyle/>
          <a:p>
            <a:pPr algn="just"/>
            <a:r>
              <a:rPr lang="es-ES_tradnl" sz="2400" dirty="0"/>
              <a:t>Una de las responsabilidades del equipo de QA es reportar los defectos encontrados para que sean corregidos por el equipo de desarrollo.</a:t>
            </a:r>
          </a:p>
          <a:p>
            <a:pPr algn="just"/>
            <a:r>
              <a:rPr lang="es-ES_tradnl" sz="2400" dirty="0"/>
              <a:t>Para lograr una buena comunicación entre </a:t>
            </a:r>
            <a:r>
              <a:rPr lang="es-ES_tradnl" sz="2400" dirty="0" err="1"/>
              <a:t>developer</a:t>
            </a:r>
            <a:r>
              <a:rPr lang="es-ES_tradnl" sz="2400" dirty="0"/>
              <a:t> y </a:t>
            </a:r>
            <a:r>
              <a:rPr lang="es-ES_tradnl" sz="2400" dirty="0" err="1"/>
              <a:t>tester</a:t>
            </a:r>
            <a:r>
              <a:rPr lang="es-ES_tradnl" sz="2400" dirty="0"/>
              <a:t> se debe tener claridad de lo que se esta probando y del defecto </a:t>
            </a:r>
            <a:r>
              <a:rPr lang="es-ES_tradnl" sz="2400" dirty="0" smtClean="0"/>
              <a:t>encontrado.</a:t>
            </a:r>
          </a:p>
          <a:p>
            <a:pPr algn="just"/>
            <a:r>
              <a:rPr lang="es-ES_tradnl" sz="2400" dirty="0"/>
              <a:t>U</a:t>
            </a:r>
            <a:r>
              <a:rPr lang="es-ES_tradnl" sz="2400" dirty="0" smtClean="0"/>
              <a:t>n </a:t>
            </a:r>
            <a:r>
              <a:rPr lang="es-ES_tradnl" sz="2400" dirty="0"/>
              <a:t>buen equipo de QA debe ser neutro, objetivo y comunicar los defectos de manera que sea un aporte al desarrollo del SW.</a:t>
            </a:r>
          </a:p>
          <a:p>
            <a:pPr algn="just"/>
            <a:endParaRPr lang="es-CL" sz="2400" dirty="0"/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198120" y="227295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ES_tradnl" sz="2800" b="1" dirty="0" smtClean="0">
                <a:solidFill>
                  <a:schemeClr val="bg1"/>
                </a:solidFill>
              </a:rPr>
              <a:t>Reportar defectos</a:t>
            </a:r>
            <a:endParaRPr lang="es-AR" sz="2800" b="1" dirty="0">
              <a:solidFill>
                <a:schemeClr val="bg1"/>
              </a:solidFill>
            </a:endParaRPr>
          </a:p>
        </p:txBody>
      </p:sp>
      <p:pic>
        <p:nvPicPr>
          <p:cNvPr id="1026" name="Picture 2" descr="https://pbs.twimg.com/media/AzyEVBDCEAADjuj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5192" y="2060010"/>
            <a:ext cx="3116424" cy="308045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56980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4274820" y="506948"/>
            <a:ext cx="42641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2800" b="1" dirty="0" smtClean="0">
                <a:solidFill>
                  <a:schemeClr val="bg1"/>
                </a:solidFill>
              </a:rPr>
              <a:t>Registro de Defectos</a:t>
            </a:r>
            <a:endParaRPr lang="es-ES_tradnl" sz="2800" b="1" dirty="0">
              <a:solidFill>
                <a:schemeClr val="bg1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s-ES_tradnl" dirty="0" smtClean="0"/>
              <a:t>Al ejecutar las pruebas se registran los resultados obtenidos según </a:t>
            </a:r>
            <a:r>
              <a:rPr lang="es-ES_tradnl" dirty="0"/>
              <a:t>el caso de prueba, sin embargo esto no es suficiente dado que:</a:t>
            </a:r>
          </a:p>
          <a:p>
            <a:pPr lvl="1" algn="just"/>
            <a:r>
              <a:rPr lang="es-ES_tradnl" dirty="0" smtClean="0"/>
              <a:t>Falta </a:t>
            </a:r>
            <a:r>
              <a:rPr lang="es-ES_tradnl" dirty="0"/>
              <a:t>detallar el defecto encontrado, darle una característica, nivel de importancia y un estado que permita determinar una solución al defecto </a:t>
            </a:r>
            <a:r>
              <a:rPr lang="es-ES_tradnl" dirty="0" smtClean="0"/>
              <a:t>detectado.</a:t>
            </a:r>
          </a:p>
          <a:p>
            <a:pPr lvl="1" algn="just"/>
            <a:r>
              <a:rPr lang="es-ES_tradnl" dirty="0" smtClean="0"/>
              <a:t>Pueden </a:t>
            </a:r>
            <a:r>
              <a:rPr lang="es-ES_tradnl" dirty="0"/>
              <a:t>encontrarse defectos que no estén relacionados con ningún caso de prueba, que hayan sido detectados en una prueba exploratoria o que el caso de prueba no se haya considerado por cambios en requerimientos o aplicación</a:t>
            </a:r>
            <a:r>
              <a:rPr lang="es-ES_tradnl" dirty="0" smtClean="0"/>
              <a:t>.</a:t>
            </a:r>
          </a:p>
          <a:p>
            <a:pPr marL="457200" lvl="1" indent="0" algn="just">
              <a:buNone/>
            </a:pPr>
            <a:endParaRPr lang="es-ES_tradnl" dirty="0"/>
          </a:p>
          <a:p>
            <a:pPr algn="just">
              <a:buFontTx/>
              <a:buNone/>
            </a:pPr>
            <a:r>
              <a:rPr lang="es-ES_tradnl" dirty="0"/>
              <a:t>Para ejecutar un buen reporte de defectos se deben registrar en una planilla de defectos o en alguna herramienta similar</a:t>
            </a:r>
            <a:r>
              <a:rPr lang="es-ES_tradnl" dirty="0" smtClean="0"/>
              <a:t>.</a:t>
            </a:r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s-CL" sz="2000" b="1" dirty="0" smtClean="0"/>
              <a:t>ID </a:t>
            </a:r>
          </a:p>
          <a:p>
            <a:pPr lvl="1" algn="just"/>
            <a:r>
              <a:rPr lang="es-CL" sz="1800" dirty="0" smtClean="0"/>
              <a:t>Identificador del defecto, es único.</a:t>
            </a:r>
            <a:endParaRPr lang="es-CL" sz="1800" dirty="0"/>
          </a:p>
          <a:p>
            <a:pPr algn="just"/>
            <a:r>
              <a:rPr lang="es-CL" sz="2000" b="1" dirty="0" smtClean="0"/>
              <a:t>ID Caso de prueba</a:t>
            </a:r>
          </a:p>
          <a:p>
            <a:pPr lvl="1" algn="just"/>
            <a:r>
              <a:rPr lang="es-CL" sz="1800" dirty="0" smtClean="0"/>
              <a:t>Nº del caso de prueba relacionado al defecto, cuando corresponde.</a:t>
            </a:r>
          </a:p>
          <a:p>
            <a:pPr algn="just"/>
            <a:r>
              <a:rPr lang="es-CL" sz="2000" b="1" dirty="0" smtClean="0"/>
              <a:t>Descripción </a:t>
            </a:r>
          </a:p>
          <a:p>
            <a:pPr lvl="1" algn="just"/>
            <a:r>
              <a:rPr lang="es-CL" sz="1800" dirty="0" smtClean="0"/>
              <a:t>Resultados esperados y reales, anomalías, paso de procedimiento, datos usados, ambiente de pruebas, etc. </a:t>
            </a:r>
            <a:endParaRPr lang="es-CL" sz="1800" dirty="0"/>
          </a:p>
          <a:p>
            <a:pPr algn="just"/>
            <a:r>
              <a:rPr lang="es-CL" sz="2000" b="1" dirty="0" smtClean="0"/>
              <a:t>Tipo</a:t>
            </a:r>
          </a:p>
          <a:p>
            <a:pPr lvl="1" algn="just"/>
            <a:r>
              <a:rPr lang="es-CL" sz="1800" dirty="0"/>
              <a:t>Tipo de </a:t>
            </a:r>
            <a:r>
              <a:rPr lang="es-CL" sz="1800" dirty="0" smtClean="0"/>
              <a:t>defecto: Documentación, sintaxis, interfaz, ambiente, datos, sistema, funcionalidad, </a:t>
            </a:r>
            <a:r>
              <a:rPr lang="es-CL" sz="1800" smtClean="0"/>
              <a:t>código, etc</a:t>
            </a:r>
            <a:r>
              <a:rPr lang="es-CL" sz="1800" dirty="0" smtClean="0"/>
              <a:t>.</a:t>
            </a:r>
          </a:p>
          <a:p>
            <a:pPr algn="just"/>
            <a:r>
              <a:rPr lang="es-CL" sz="2000" b="1" dirty="0" smtClean="0"/>
              <a:t>Severidad</a:t>
            </a:r>
          </a:p>
          <a:p>
            <a:pPr lvl="1" algn="just"/>
            <a:r>
              <a:rPr lang="es-CO" sz="1800" dirty="0"/>
              <a:t>Nivel de </a:t>
            </a:r>
            <a:r>
              <a:rPr lang="es-CO" sz="1800" dirty="0" smtClean="0"/>
              <a:t>severidad del defecto.</a:t>
            </a:r>
          </a:p>
          <a:p>
            <a:pPr algn="just"/>
            <a:r>
              <a:rPr lang="es-CO" sz="2000" b="1" dirty="0" smtClean="0"/>
              <a:t>Estado:</a:t>
            </a:r>
          </a:p>
          <a:p>
            <a:pPr lvl="1" algn="just"/>
            <a:r>
              <a:rPr lang="es-CO" sz="1800" dirty="0" smtClean="0"/>
              <a:t>Situación en la que se encuentra el defecto.</a:t>
            </a:r>
            <a:endParaRPr lang="es-CL" sz="1800" dirty="0"/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259080" y="15271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CL" sz="2800" b="1" dirty="0" smtClean="0">
                <a:solidFill>
                  <a:schemeClr val="bg1"/>
                </a:solidFill>
              </a:rPr>
              <a:t>Registro de defectos</a:t>
            </a:r>
            <a:endParaRPr lang="es-CL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58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CL" sz="2800" dirty="0" smtClean="0"/>
              <a:t>El defecto debe ser claro, para que todos los participantes de </a:t>
            </a:r>
            <a:r>
              <a:rPr lang="es-CL" sz="2800" dirty="0" err="1"/>
              <a:t>T</a:t>
            </a:r>
            <a:r>
              <a:rPr lang="es-CL" sz="2800" dirty="0" err="1" smtClean="0"/>
              <a:t>esting</a:t>
            </a:r>
            <a:r>
              <a:rPr lang="es-CL" sz="2800" dirty="0" smtClean="0"/>
              <a:t> lo comprendan: desarrollador, jefe de proyecto, Analista pruebas, etc.</a:t>
            </a:r>
          </a:p>
          <a:p>
            <a:pPr algn="just"/>
            <a:r>
              <a:rPr lang="es-CL" sz="2800" dirty="0" smtClean="0"/>
              <a:t>Debe indicar:</a:t>
            </a:r>
          </a:p>
          <a:p>
            <a:pPr lvl="1" algn="just"/>
            <a:r>
              <a:rPr lang="es-CL" sz="2400" dirty="0" smtClean="0"/>
              <a:t>Componente probado</a:t>
            </a:r>
            <a:endParaRPr lang="es-CL" sz="2400" dirty="0"/>
          </a:p>
          <a:p>
            <a:pPr lvl="1" algn="just"/>
            <a:r>
              <a:rPr lang="es-CL" sz="2400" dirty="0" smtClean="0"/>
              <a:t>Resultado obtenido</a:t>
            </a:r>
          </a:p>
          <a:p>
            <a:pPr lvl="1" algn="just"/>
            <a:r>
              <a:rPr lang="es-CL" sz="2400" dirty="0" smtClean="0"/>
              <a:t>Resultado </a:t>
            </a:r>
            <a:r>
              <a:rPr lang="es-CL" sz="2400" dirty="0"/>
              <a:t>esperado</a:t>
            </a:r>
          </a:p>
          <a:p>
            <a:pPr lvl="1" algn="just"/>
            <a:r>
              <a:rPr lang="es-CL" sz="2400" dirty="0" smtClean="0"/>
              <a:t>Pasos</a:t>
            </a:r>
            <a:endParaRPr lang="es-CL" sz="2400" dirty="0"/>
          </a:p>
          <a:p>
            <a:pPr lvl="1" algn="just"/>
            <a:r>
              <a:rPr lang="es-CL" sz="2400" dirty="0" smtClean="0"/>
              <a:t>Datos</a:t>
            </a:r>
            <a:endParaRPr lang="es-CL" sz="2400" dirty="0"/>
          </a:p>
          <a:p>
            <a:pPr lvl="1" algn="just"/>
            <a:r>
              <a:rPr lang="es-CL" sz="2400" dirty="0" smtClean="0"/>
              <a:t>Condiciones </a:t>
            </a:r>
            <a:r>
              <a:rPr lang="es-CL" sz="2400" dirty="0"/>
              <a:t>de ambiente </a:t>
            </a:r>
            <a:r>
              <a:rPr lang="es-CL" sz="2400" dirty="0" smtClean="0"/>
              <a:t>pruebas</a:t>
            </a:r>
            <a:endParaRPr lang="es-CL" sz="2400" dirty="0"/>
          </a:p>
          <a:p>
            <a:pPr marL="0" indent="0">
              <a:buNone/>
            </a:pPr>
            <a:endParaRPr lang="es-CL" sz="2800" dirty="0"/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289560" y="217806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CL" sz="2800" b="1" dirty="0" smtClean="0">
                <a:solidFill>
                  <a:schemeClr val="bg1"/>
                </a:solidFill>
              </a:rPr>
              <a:t>Descripción del defecto</a:t>
            </a:r>
            <a:endParaRPr lang="es-CL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369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CL" sz="2400" b="1" dirty="0">
                <a:solidFill>
                  <a:schemeClr val="tx2">
                    <a:lumMod val="50000"/>
                  </a:schemeClr>
                </a:solidFill>
              </a:rPr>
              <a:t>Componente </a:t>
            </a:r>
            <a:r>
              <a:rPr lang="es-CL" sz="2400" b="1" dirty="0" smtClean="0">
                <a:solidFill>
                  <a:schemeClr val="tx2">
                    <a:lumMod val="50000"/>
                  </a:schemeClr>
                </a:solidFill>
              </a:rPr>
              <a:t>probado: </a:t>
            </a:r>
            <a:r>
              <a:rPr lang="es-CL" sz="2400" dirty="0">
                <a:solidFill>
                  <a:schemeClr val="tx2">
                    <a:lumMod val="50000"/>
                  </a:schemeClr>
                </a:solidFill>
              </a:rPr>
              <a:t>Formulario de consulta, envió de email</a:t>
            </a:r>
          </a:p>
          <a:p>
            <a:pPr marL="0" indent="0" algn="just">
              <a:buNone/>
            </a:pPr>
            <a:r>
              <a:rPr lang="es-CL" sz="2400" b="1" dirty="0" smtClean="0">
                <a:solidFill>
                  <a:schemeClr val="tx2">
                    <a:lumMod val="50000"/>
                  </a:schemeClr>
                </a:solidFill>
              </a:rPr>
              <a:t>Defecto</a:t>
            </a:r>
            <a:r>
              <a:rPr lang="es-CL" sz="2400" dirty="0" smtClean="0">
                <a:solidFill>
                  <a:schemeClr val="tx2">
                    <a:lumMod val="50000"/>
                  </a:schemeClr>
                </a:solidFill>
              </a:rPr>
              <a:t>: Se </a:t>
            </a:r>
            <a:r>
              <a:rPr lang="es-CL" sz="2400" dirty="0">
                <a:solidFill>
                  <a:schemeClr val="tx2">
                    <a:lumMod val="50000"/>
                  </a:schemeClr>
                </a:solidFill>
              </a:rPr>
              <a:t>ingresa email y texto, pero al hacer clic en botón enviar email el email no es enviado al correo ingresado.</a:t>
            </a:r>
          </a:p>
          <a:p>
            <a:pPr marL="0" indent="0" algn="just">
              <a:buNone/>
            </a:pPr>
            <a:r>
              <a:rPr lang="es-CL" sz="2400" b="1" dirty="0" smtClean="0">
                <a:solidFill>
                  <a:schemeClr val="tx2">
                    <a:lumMod val="50000"/>
                  </a:schemeClr>
                </a:solidFill>
              </a:rPr>
              <a:t>Resultado esperado</a:t>
            </a:r>
            <a:r>
              <a:rPr lang="es-CL" sz="2400" dirty="0" smtClean="0">
                <a:solidFill>
                  <a:schemeClr val="tx2">
                    <a:lumMod val="50000"/>
                  </a:schemeClr>
                </a:solidFill>
              </a:rPr>
              <a:t>: Se </a:t>
            </a:r>
            <a:r>
              <a:rPr lang="es-CL" sz="2400" dirty="0">
                <a:solidFill>
                  <a:schemeClr val="tx2">
                    <a:lumMod val="50000"/>
                  </a:schemeClr>
                </a:solidFill>
              </a:rPr>
              <a:t>espera que se envíe el texto al email ingresado.</a:t>
            </a:r>
          </a:p>
          <a:p>
            <a:pPr marL="0" indent="0" algn="just">
              <a:buNone/>
            </a:pPr>
            <a:r>
              <a:rPr lang="es-CL" sz="2400" b="1" dirty="0" smtClean="0">
                <a:solidFill>
                  <a:schemeClr val="tx2">
                    <a:lumMod val="50000"/>
                  </a:schemeClr>
                </a:solidFill>
              </a:rPr>
              <a:t>Datos</a:t>
            </a:r>
            <a:r>
              <a:rPr lang="es-CL" sz="2400" b="1" dirty="0">
                <a:solidFill>
                  <a:schemeClr val="tx2">
                    <a:lumMod val="50000"/>
                  </a:schemeClr>
                </a:solidFill>
              </a:rPr>
              <a:t>: </a:t>
            </a:r>
          </a:p>
          <a:p>
            <a:pPr lvl="1" algn="just"/>
            <a:r>
              <a:rPr lang="es-CL" sz="2000" dirty="0">
                <a:solidFill>
                  <a:schemeClr val="tx2">
                    <a:lumMod val="50000"/>
                  </a:schemeClr>
                </a:solidFill>
              </a:rPr>
              <a:t>Email: bquevedo@profesor.duoc.cl</a:t>
            </a:r>
          </a:p>
          <a:p>
            <a:pPr lvl="1" algn="just"/>
            <a:r>
              <a:rPr lang="es-CL" sz="2000" dirty="0">
                <a:solidFill>
                  <a:schemeClr val="tx2">
                    <a:lumMod val="50000"/>
                  </a:schemeClr>
                </a:solidFill>
              </a:rPr>
              <a:t>Asunto: Correo de prueba</a:t>
            </a:r>
          </a:p>
          <a:p>
            <a:pPr lvl="1" algn="just"/>
            <a:r>
              <a:rPr lang="es-CL" sz="2000" dirty="0">
                <a:solidFill>
                  <a:schemeClr val="tx2">
                    <a:lumMod val="50000"/>
                  </a:schemeClr>
                </a:solidFill>
              </a:rPr>
              <a:t>Texto: Correo de prueba</a:t>
            </a:r>
          </a:p>
          <a:p>
            <a:pPr marL="0" indent="0" algn="just">
              <a:buNone/>
            </a:pPr>
            <a:r>
              <a:rPr lang="es-CL" sz="2400" b="1" dirty="0" smtClean="0">
                <a:solidFill>
                  <a:schemeClr val="tx2">
                    <a:lumMod val="50000"/>
                  </a:schemeClr>
                </a:solidFill>
              </a:rPr>
              <a:t>Condiciones </a:t>
            </a:r>
            <a:r>
              <a:rPr lang="es-CL" sz="2400" b="1" dirty="0">
                <a:solidFill>
                  <a:schemeClr val="tx2">
                    <a:lumMod val="50000"/>
                  </a:schemeClr>
                </a:solidFill>
              </a:rPr>
              <a:t>de ambiente pruebas: </a:t>
            </a:r>
            <a:r>
              <a:rPr lang="es-CL" sz="2400" dirty="0" smtClean="0">
                <a:solidFill>
                  <a:schemeClr val="tx2">
                    <a:lumMod val="50000"/>
                  </a:schemeClr>
                </a:solidFill>
              </a:rPr>
              <a:t>Se </a:t>
            </a:r>
            <a:r>
              <a:rPr lang="es-CL" sz="2400" dirty="0">
                <a:solidFill>
                  <a:schemeClr val="tx2">
                    <a:lumMod val="50000"/>
                  </a:schemeClr>
                </a:solidFill>
              </a:rPr>
              <a:t>prueba en Chrome </a:t>
            </a:r>
            <a:r>
              <a:rPr lang="es-CL" sz="2400" dirty="0" smtClean="0">
                <a:solidFill>
                  <a:schemeClr val="tx2">
                    <a:lumMod val="50000"/>
                  </a:schemeClr>
                </a:solidFill>
              </a:rPr>
              <a:t>Versión36.0.1985.125  y Explorer9 Versión9.0.8112.16421</a:t>
            </a:r>
            <a:endParaRPr lang="es-CL" sz="2400" dirty="0">
              <a:solidFill>
                <a:schemeClr val="tx2">
                  <a:lumMod val="50000"/>
                </a:schemeClr>
              </a:solidFill>
            </a:endParaRPr>
          </a:p>
          <a:p>
            <a:endParaRPr lang="es-CL"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CL" sz="3200" dirty="0" smtClean="0">
                <a:solidFill>
                  <a:schemeClr val="bg1"/>
                </a:solidFill>
              </a:rPr>
              <a:t>Ejemplo: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9019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</TotalTime>
  <Words>1195</Words>
  <Application>Microsoft Office PowerPoint</Application>
  <PresentationFormat>Presentación en pantalla (4:3)</PresentationFormat>
  <Paragraphs>151</Paragraphs>
  <Slides>17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3" baseType="lpstr">
      <vt:lpstr>Arial</vt:lpstr>
      <vt:lpstr>Calibri</vt:lpstr>
      <vt:lpstr>Candara</vt:lpstr>
      <vt:lpstr>Myriad Pro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Reportar defectos</vt:lpstr>
      <vt:lpstr>Presentación de PowerPoint</vt:lpstr>
      <vt:lpstr>Registro de defectos</vt:lpstr>
      <vt:lpstr>Descripción del defecto</vt:lpstr>
      <vt:lpstr>Ejemplo:</vt:lpstr>
      <vt:lpstr>Presentación de PowerPoint</vt:lpstr>
      <vt:lpstr>Clasificación de los defectos</vt:lpstr>
      <vt:lpstr>Estados de un defecto</vt:lpstr>
      <vt:lpstr>Estado inicial y final de un defecto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Macarena Trujillo V.</dc:creator>
  <cp:lastModifiedBy>Cetecom</cp:lastModifiedBy>
  <cp:revision>73</cp:revision>
  <dcterms:created xsi:type="dcterms:W3CDTF">2014-04-29T13:43:09Z</dcterms:created>
  <dcterms:modified xsi:type="dcterms:W3CDTF">2022-10-12T12:52:45Z</dcterms:modified>
</cp:coreProperties>
</file>

<file path=docProps/thumbnail.jpeg>
</file>